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application/octet-stream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81" r:id="rId24"/>
    <p:sldId id="280" r:id="rId25"/>
    <p:sldId id="279" r:id="rId26"/>
    <p:sldId id="282" r:id="rId27"/>
    <p:sldId id="283" r:id="rId28"/>
    <p:sldId id="277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12B6-354B-430A-8BA1-20D8D288134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088B-5F77-4998-81B8-B789FB02F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8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12B6-354B-430A-8BA1-20D8D288134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088B-5F77-4998-81B8-B789FB02F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9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12B6-354B-430A-8BA1-20D8D288134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088B-5F77-4998-81B8-B789FB02F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78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12B6-354B-430A-8BA1-20D8D288134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088B-5F77-4998-81B8-B789FB02F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67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12B6-354B-430A-8BA1-20D8D288134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088B-5F77-4998-81B8-B789FB02F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67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12B6-354B-430A-8BA1-20D8D288134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088B-5F77-4998-81B8-B789FB02F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39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12B6-354B-430A-8BA1-20D8D288134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088B-5F77-4998-81B8-B789FB02F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137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12B6-354B-430A-8BA1-20D8D288134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088B-5F77-4998-81B8-B789FB02F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21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12B6-354B-430A-8BA1-20D8D288134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088B-5F77-4998-81B8-B789FB02F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96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12B6-354B-430A-8BA1-20D8D288134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088B-5F77-4998-81B8-B789FB02F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80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912B6-354B-430A-8BA1-20D8D288134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088B-5F77-4998-81B8-B789FB02F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73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912B6-354B-430A-8BA1-20D8D288134F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5088B-5F77-4998-81B8-B789FB02F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24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9" y="73546"/>
            <a:ext cx="849694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Освенцим, </a:t>
            </a:r>
          </a:p>
          <a:p>
            <a:pPr algn="ctr"/>
            <a:r>
              <a:rPr lang="ru-RU" sz="8000" b="1" cap="none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фабрика смерти</a:t>
            </a:r>
            <a:endParaRPr lang="ru-RU" sz="8000" b="1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760" y="2650142"/>
            <a:ext cx="4439263" cy="3121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500970"/>
            <a:ext cx="3917035" cy="2942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31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561" y="332656"/>
            <a:ext cx="7848872" cy="5494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0525" y="5733256"/>
            <a:ext cx="84969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Галина </a:t>
            </a:r>
            <a:r>
              <a:rPr lang="ru-RU" sz="3600" b="1" cap="none" spc="300" dirty="0" err="1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Биренбаум</a:t>
            </a:r>
            <a:endParaRPr lang="ru-RU" sz="3600" b="1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470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752" y="404664"/>
            <a:ext cx="8515819" cy="590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938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372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518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51363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763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122" y="260648"/>
            <a:ext cx="8599916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651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5"/>
            <a:ext cx="8496944" cy="6264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29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332656"/>
            <a:ext cx="8576953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0525" y="5733256"/>
            <a:ext cx="84969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Анна Франк</a:t>
            </a:r>
            <a:endParaRPr lang="ru-RU" sz="3600" b="1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5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6" cy="5453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0525" y="5589240"/>
            <a:ext cx="849694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Симона </a:t>
            </a:r>
            <a:r>
              <a:rPr lang="ru-RU" sz="3200" b="1" cap="none" spc="300" dirty="0" err="1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Вайль</a:t>
            </a:r>
            <a:r>
              <a:rPr lang="ru-RU" sz="3200" b="1" cap="none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ctr"/>
            <a:r>
              <a:rPr lang="ru-RU" sz="3200" b="1" cap="none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бывшая узница Освенцима</a:t>
            </a:r>
            <a:endParaRPr lang="ru-RU" sz="3200" b="1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61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6213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959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40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818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6419"/>
            <a:ext cx="8568952" cy="6321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00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44917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248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90561"/>
            <a:ext cx="7848872" cy="5613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0525" y="5880251"/>
            <a:ext cx="84969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Концлагерь Освенцим в Польше</a:t>
            </a:r>
            <a:endParaRPr lang="ru-RU" sz="3200" b="1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815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00738"/>
            <a:ext cx="7085805" cy="5639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0525" y="5880251"/>
            <a:ext cx="84969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Бабий яр</a:t>
            </a:r>
            <a:endParaRPr lang="ru-RU" sz="3200" b="1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509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19936" cy="640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510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63352" cy="5763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0525" y="5880251"/>
            <a:ext cx="84969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Печь, в которой сжигали людей</a:t>
            </a:r>
            <a:endParaRPr lang="ru-RU" sz="3200" b="1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977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24425"/>
            <a:ext cx="7272808" cy="5454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0525" y="5880251"/>
            <a:ext cx="84969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Газовая комната лагерь </a:t>
            </a:r>
            <a:r>
              <a:rPr lang="ru-RU" sz="3200" b="1" spc="300" dirty="0" err="1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Аушвиц</a:t>
            </a:r>
            <a:endParaRPr lang="ru-RU" sz="3200" b="1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471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89356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835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545" y="260648"/>
            <a:ext cx="8136904" cy="5427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0525" y="5517232"/>
            <a:ext cx="849694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err="1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Шломо</a:t>
            </a:r>
            <a:r>
              <a:rPr lang="ru-RU" sz="3200" b="1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300" dirty="0" err="1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Венезия</a:t>
            </a:r>
            <a:r>
              <a:rPr lang="ru-RU" sz="3200" b="1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ctr"/>
            <a:r>
              <a:rPr lang="ru-RU" sz="3200" b="1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выживший узник Освенцима</a:t>
            </a:r>
            <a:endParaRPr lang="ru-RU" sz="3200" b="1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782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40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811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114" y="260648"/>
            <a:ext cx="7145766" cy="5359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0525" y="5517232"/>
            <a:ext cx="849694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памятник памяти жертв фашизма</a:t>
            </a:r>
            <a:endParaRPr lang="ru-RU" sz="3200" b="1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93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0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060" y="260647"/>
            <a:ext cx="8546411" cy="5697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0525" y="5661248"/>
            <a:ext cx="849694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300" dirty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ациональный мемориал Катастрофы (Холокоста) и Героизма- Яд </a:t>
            </a:r>
            <a:r>
              <a:rPr lang="ru-RU" sz="2800" b="1" spc="300" dirty="0" err="1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ва-Ше́м</a:t>
            </a:r>
            <a:r>
              <a:rPr lang="ru-RU" sz="2800" b="1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46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60647"/>
            <a:ext cx="8640960" cy="6412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44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29" y="188640"/>
            <a:ext cx="8531314" cy="640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300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9" y="73546"/>
            <a:ext cx="8496944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27 января – Международный день памяти жертв Холокоста</a:t>
            </a:r>
            <a:endParaRPr lang="ru-RU" sz="8000" b="1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9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9" y="381323"/>
            <a:ext cx="8496944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633413" algn="just"/>
            <a:r>
              <a:rPr lang="ru-RU" sz="4000" b="1" cap="none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Холокост в переводе с греческого означает «уничтожение огнем». </a:t>
            </a:r>
          </a:p>
          <a:p>
            <a:pPr indent="633413" algn="just"/>
            <a:r>
              <a:rPr lang="ru-RU" sz="4000" b="1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Холокост – это «синоним» газовых камер, крематориев, сжигающих детей, женщин, стариков; это массовый расстрел невинных, мирных людей по одной только причине – принадлежности к еврейскому народу.</a:t>
            </a:r>
            <a:endParaRPr lang="ru-RU" sz="4000" b="1" cap="none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583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404664"/>
            <a:ext cx="8064896" cy="5513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9" y="5910006"/>
            <a:ext cx="84969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Фиалка – символ печали и смерти</a:t>
            </a:r>
            <a:endParaRPr lang="ru-RU" sz="3600" b="1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1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360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79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476672"/>
            <a:ext cx="3721392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620687"/>
            <a:ext cx="4699124" cy="3384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0525" y="5733256"/>
            <a:ext cx="84969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Нюрнбергские законы </a:t>
            </a:r>
            <a:endParaRPr lang="ru-RU" sz="3600" b="1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570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5040559" cy="3304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3" y="3440340"/>
            <a:ext cx="4663598" cy="3128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077071"/>
            <a:ext cx="47525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«Хрустальная </a:t>
            </a:r>
          </a:p>
          <a:p>
            <a:pPr algn="ctr"/>
            <a:r>
              <a:rPr lang="ru-RU" sz="4000" b="1" cap="none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ночь»</a:t>
            </a:r>
            <a:endParaRPr lang="ru-RU" sz="4000" b="1" cap="none" spc="300" dirty="0">
              <a:ln w="1143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1303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116</Words>
  <Application>Microsoft Office PowerPoint</Application>
  <PresentationFormat>Экран (4:3)</PresentationFormat>
  <Paragraphs>21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simonkerby</cp:lastModifiedBy>
  <cp:revision>53</cp:revision>
  <dcterms:created xsi:type="dcterms:W3CDTF">2022-01-21T13:58:20Z</dcterms:created>
  <dcterms:modified xsi:type="dcterms:W3CDTF">2022-02-04T04:24:20Z</dcterms:modified>
</cp:coreProperties>
</file>