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33" r:id="rId3"/>
    <p:sldId id="256" r:id="rId4"/>
    <p:sldId id="327" r:id="rId5"/>
    <p:sldId id="334" r:id="rId6"/>
    <p:sldId id="321" r:id="rId7"/>
    <p:sldId id="332" r:id="rId8"/>
    <p:sldId id="313" r:id="rId9"/>
    <p:sldId id="331" r:id="rId10"/>
    <p:sldId id="269" r:id="rId11"/>
    <p:sldId id="276" r:id="rId12"/>
    <p:sldId id="291" r:id="rId13"/>
    <p:sldId id="282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259F-FFFA-4797-8C56-EA80D2B383D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079E-38EC-4268-8AA7-EB794C56F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393305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Мастер-класс</a:t>
            </a:r>
            <a:br>
              <a:rPr lang="ru-RU" sz="4800" b="1" dirty="0">
                <a:solidFill>
                  <a:srgbClr val="7030A0"/>
                </a:solidFill>
              </a:rPr>
            </a:br>
            <a:r>
              <a:rPr lang="ru-RU" sz="4800" b="1" dirty="0">
                <a:solidFill>
                  <a:srgbClr val="7030A0"/>
                </a:solidFill>
              </a:rPr>
              <a:t>«Цветы для сада из пластиковых бутылок»</a:t>
            </a:r>
          </a:p>
        </p:txBody>
      </p:sp>
      <p:pic>
        <p:nvPicPr>
          <p:cNvPr id="4" name="Содержимое 3" descr="IMG_2020_18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404664"/>
            <a:ext cx="3600400" cy="330036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 descr="IMG_2020_1C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1368152" cy="13844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IMG_2020_1E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5301208"/>
            <a:ext cx="1334718" cy="1394328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</p:pic>
      <p:pic>
        <p:nvPicPr>
          <p:cNvPr id="8" name="Рисунок 7" descr="IMG_2020_18.t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2961" y="116632"/>
            <a:ext cx="1445015" cy="13681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Рисунок 8" descr="IMG_2020_15.t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2645" y="5373216"/>
            <a:ext cx="1523941" cy="134076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_7.t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2276872"/>
            <a:ext cx="4063235" cy="409568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2030144" cy="2011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057" y="692696"/>
            <a:ext cx="282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Сделайте у  пробки и цветка в серединке 2 дырочки и вставьте  в нее проволоку.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внутренней стороны закрепите ее.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_E.t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946603">
            <a:off x="839273" y="2574397"/>
            <a:ext cx="3729529" cy="268742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Рисунок 3" descr="IMG_2020_C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111429">
            <a:off x="4816862" y="2600818"/>
            <a:ext cx="3633468" cy="238924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5" y="404664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простым способом, можно сделать такие красивые цветочки своими руками!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_1D.t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2204864"/>
            <a:ext cx="7272808" cy="435804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цветочки у меня получились, я их повесила на девичий виноград в беседку, к своим красоткам -пчелкам, чтобы они не скучали, пока не распустились первые цветы.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6146"/>
            <a:ext cx="2030144" cy="2011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Цветы из пластиковых бутылок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это не только способ дать вторую жизнь уже ненужным вещам, но и возможность проявить свое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мышление, украсить свой сад. Поэтому не выкидывайте старые бутылки, дайте им еще один шанс принести пользу, а не увеличивать горы трудно разлагаемого мусора на свалках.</a:t>
            </a:r>
          </a:p>
        </p:txBody>
      </p:sp>
      <p:pic>
        <p:nvPicPr>
          <p:cNvPr id="7" name="Рисунок 6" descr="IMG_2020_12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3284984"/>
            <a:ext cx="5904656" cy="328782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6146"/>
            <a:ext cx="2030144" cy="2011854"/>
          </a:xfrm>
          <a:prstGeom prst="rect">
            <a:avLst/>
          </a:prstGeom>
        </p:spPr>
      </p:pic>
      <p:pic>
        <p:nvPicPr>
          <p:cNvPr id="3" name="Рисунок 2" descr="IMG_2020_18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6120680" cy="327893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8208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01816"/>
            <a:ext cx="1671240" cy="16561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284984"/>
            <a:ext cx="72728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цветоводы-любители! 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Вашему вниманию предлагается мастер- класс:  «Как сделать цветы из пластиковых бутылок ».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разберем самый простой вариант изготовления таких цветов, которыми можно украсить свой сад и огород.</a:t>
            </a:r>
          </a:p>
        </p:txBody>
      </p:sp>
      <p:pic>
        <p:nvPicPr>
          <p:cNvPr id="4" name="Рисунок 3" descr="IMG_2020_18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260648"/>
            <a:ext cx="4524503" cy="280831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201816"/>
            <a:ext cx="1671240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884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пластиковые прозрачные бутылки разного объема  – основной материал;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аэрозольная краска в баллончиках любого цвета;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ножницы,  канцелярский нож — используются для разрезания;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проволоку;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крышки от пластиковых бутылок разного цвета и размера;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гвоздь и молоток или шило;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Необходимые инструменты и материалы: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1575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сделать цветок из пластиковых бутылок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рассмотрим пошаговое фото и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описание всего творческого процесса .</a:t>
            </a:r>
          </a:p>
        </p:txBody>
      </p:sp>
      <p:pic>
        <p:nvPicPr>
          <p:cNvPr id="5" name="Рисунок 4" descr="IMG_202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168352" cy="237626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08921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такого цветка понадобится только  дно бутылки.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Отрезаем   высотой около 5-10 сантиметров. пластиковой бутылки.</a:t>
            </a:r>
          </a:p>
          <a:p>
            <a:endParaRPr lang="ru-RU" sz="2800" dirty="0"/>
          </a:p>
        </p:txBody>
      </p:sp>
      <p:pic>
        <p:nvPicPr>
          <p:cNvPr id="8" name="Рисунок 7" descr="IMG_2020_0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4437112"/>
            <a:ext cx="2277836" cy="223224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013176"/>
            <a:ext cx="167124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№2</a:t>
            </a:r>
          </a:p>
        </p:txBody>
      </p:sp>
      <p:pic>
        <p:nvPicPr>
          <p:cNvPr id="6" name="Рисунок 5" descr="IMG_2020_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2463738" cy="328498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7" name="Содержимое 3" descr="IMG_2020_0.t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2780928"/>
            <a:ext cx="2658961" cy="326325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Рисунок 8" descr="IMG_2020_7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3573016"/>
            <a:ext cx="2698642" cy="296956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115616" y="177281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Разрезаем его таким образом, чтобы получились лепестки.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556792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Красим их аэрозольной краской любого  цвета.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6672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3" descr="IMG_2020_0.t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60648"/>
            <a:ext cx="4114552" cy="453873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85184"/>
            <a:ext cx="1671240" cy="1656184"/>
          </a:xfrm>
          <a:prstGeom prst="rect">
            <a:avLst/>
          </a:prstGeom>
        </p:spPr>
      </p:pic>
      <p:pic>
        <p:nvPicPr>
          <p:cNvPr id="11" name="Рисунок 10" descr="IMG_2020_0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736" y="3212976"/>
            <a:ext cx="1872208" cy="346806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_0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583957">
            <a:off x="1635710" y="3319746"/>
            <a:ext cx="2048632" cy="3226690"/>
          </a:xfrm>
          <a:ln w="762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-18052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085184"/>
            <a:ext cx="1671240" cy="16561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260648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IMG_2020_13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36593">
            <a:off x="5349945" y="3650604"/>
            <a:ext cx="3158494" cy="203547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1196752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Подбираем крышечки любого цвета и размера для сердцевины цветка.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Чем больше размером цветок, тем больше подбираем крышку.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_14.t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777553">
            <a:off x="1357877" y="589872"/>
            <a:ext cx="2162353" cy="199676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Рисунок 2" descr="IMG_2020_16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99884">
            <a:off x="5408476" y="472943"/>
            <a:ext cx="2193764" cy="206714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 descr="IMG_2020_17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87145">
            <a:off x="5297613" y="3880845"/>
            <a:ext cx="2349810" cy="22064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309748" y="3244334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кра</a:t>
            </a:r>
            <a:endParaRPr lang="ru-RU" dirty="0"/>
          </a:p>
        </p:txBody>
      </p:sp>
      <p:pic>
        <p:nvPicPr>
          <p:cNvPr id="8" name="Рисунок 7" descr="IMG_2020_1A.t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11711">
            <a:off x="1487079" y="3758939"/>
            <a:ext cx="2246773" cy="218793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Содержимое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060848"/>
            <a:ext cx="2030144" cy="2011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20888"/>
            <a:ext cx="2030144" cy="2011854"/>
          </a:xfrm>
          <a:prstGeom prst="rect">
            <a:avLst/>
          </a:prstGeom>
        </p:spPr>
      </p:pic>
      <p:pic>
        <p:nvPicPr>
          <p:cNvPr id="6" name="Рисунок 5" descr="IMG_2020_18.t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926209">
            <a:off x="5310192" y="576954"/>
            <a:ext cx="2208588" cy="218804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7" name="Рисунок 6" descr="IMG_2020_1B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26628">
            <a:off x="1078211" y="488380"/>
            <a:ext cx="2328373" cy="228413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Рисунок 7" descr="IMG_2020_1D.t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66040">
            <a:off x="5333858" y="3913656"/>
            <a:ext cx="2367302" cy="238153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" name="Рисунок 9" descr="IMG_2020_15.t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194732">
            <a:off x="1019132" y="4012800"/>
            <a:ext cx="2373938" cy="235924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315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Мастер-класс «Цветы для сада из пластиковых бутылок»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UserCOD5</dc:creator>
  <cp:lastModifiedBy>Simon Kerby</cp:lastModifiedBy>
  <cp:revision>47</cp:revision>
  <dcterms:created xsi:type="dcterms:W3CDTF">2020-05-01T06:38:18Z</dcterms:created>
  <dcterms:modified xsi:type="dcterms:W3CDTF">2020-05-06T08:33:43Z</dcterms:modified>
</cp:coreProperties>
</file>