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 varScale="1">
        <p:scale>
          <a:sx n="105" d="100"/>
          <a:sy n="105" d="100"/>
        </p:scale>
        <p:origin x="17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3136"/>
            <a:ext cx="6444208" cy="965969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6400800" cy="67248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17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9712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>
            <a:extLst>
              <a:ext uri="{FF2B5EF4-FFF2-40B4-BE49-F238E27FC236}">
                <a16:creationId xmlns:a16="http://schemas.microsoft.com/office/drawing/2014/main" id="{761F1C85-CD0E-4A16-AF05-C31E22CC5F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95738" y="1125538"/>
            <a:ext cx="5148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id="{A27B0E20-9F2A-4232-ABE7-AB75FAE1C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985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9FEA517-18CA-403D-8831-7E82A3F55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37063"/>
            <a:ext cx="6443663" cy="2305050"/>
          </a:xfrm>
        </p:spPr>
        <p:txBody>
          <a:bodyPr/>
          <a:lstStyle/>
          <a:p>
            <a:pPr eaLnBrk="1" hangingPunct="1"/>
            <a:r>
              <a:rPr lang="ru-RU" altLang="ru-RU" sz="5400"/>
              <a:t>О вас, о тружениках тыла, кто час победы приближал.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8C238A08-0CCC-484F-A35E-727CF632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Белозерова Евдокия Евлапьевна</a:t>
            </a:r>
            <a:endParaRPr lang="ru-RU" alt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4A35E-8185-40EB-A35A-2C828A4A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738" y="1989138"/>
            <a:ext cx="4968875" cy="47529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Родилась 15.06. 1931 г.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Работать начала с детства. Пряли шерсть. Вязали носки, перчатки и отправляли на фронт солдатам. Сами голодали, нечего было одеть и обуть.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Евдокии Е. вспоминала, что в клуб не пускали, надо было работать.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Награды: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«Юбилейные медали» 50 лет, 60 лет, 65 лет.;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«Ветеран труда»;</a:t>
            </a: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Почетные грамоты за добросовестный труд в тылу в годы войны;</a:t>
            </a: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Награждена орденом Ленина.</a:t>
            </a:r>
          </a:p>
          <a:p>
            <a:pPr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83B7A-5298-4667-9357-394D0133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5024"/>
            <a:ext cx="3791477" cy="47529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7DF1C-1A81-4422-A6E1-BB895585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738" y="1125538"/>
            <a:ext cx="5148262" cy="790575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latin typeface="+mn-lt"/>
              </a:rPr>
              <a:t>Агапова Матрена Владимировна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0E8E1C-A110-4565-AEAB-F7EB0C13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2205038"/>
            <a:ext cx="4752975" cy="44164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IrisUPC" pitchFamily="34" charset="-34"/>
              </a:rPr>
              <a:t>Родилась 08.03.1924 г.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IrisUPC" pitchFamily="34" charset="-34"/>
              </a:rPr>
              <a:t>Во время войны работала в колхозе.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IrisUPC" pitchFamily="34" charset="-34"/>
              </a:rPr>
              <a:t>Награды: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cs typeface="IrisUPC" pitchFamily="34" charset="-34"/>
              </a:rPr>
              <a:t>Медаль за «Доблестный труд».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cs typeface="IrisUPC" pitchFamily="34" charset="-34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cs typeface="IrisUPC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3316" name="Содержимое 4" descr="Гриня и Мотя Агаповы.jpg">
            <a:extLst>
              <a:ext uri="{FF2B5EF4-FFF2-40B4-BE49-F238E27FC236}">
                <a16:creationId xmlns:a16="http://schemas.microsoft.com/office/drawing/2014/main" id="{5AF32D1D-B520-4E74-A763-0F6027110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3643313" cy="45751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A53ABF9D-C86B-4575-9904-4DD4F00F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738" y="1125538"/>
            <a:ext cx="5148262" cy="790575"/>
          </a:xfrm>
        </p:spPr>
        <p:txBody>
          <a:bodyPr/>
          <a:lstStyle/>
          <a:p>
            <a:r>
              <a:rPr lang="ru-RU" altLang="ru-RU" sz="2800" b="1"/>
              <a:t>Саморокова Анастасия Васильевна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1C555-36B3-48BD-AA70-43A78BEC4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275" y="1989138"/>
            <a:ext cx="5113338" cy="48688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/>
              <a:t>Родилась 22. 06. 1932г. с. Сабинка, живет в Калах.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/>
              <a:t>С 7 лет начала работать в колхозе. Возили снопы, пахали на быках, по неделям ночевали на кульстанах.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/>
              <a:t>В 1945г. Умерла мама и осталось 9 детей, брату было 1,5 года.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/>
              <a:t>В 1951 г. Вышла замуж, переехала в д. Калы.  Работала телятницей.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/>
              <a:t>Награды:</a:t>
            </a:r>
          </a:p>
          <a:p>
            <a:pPr>
              <a:defRPr/>
            </a:pPr>
            <a:r>
              <a:rPr lang="ru-RU" sz="2000" b="1" dirty="0"/>
              <a:t>Медали: «За доблестный и самоотверженный труд в период Великой Отечественной войны» 1994 г.</a:t>
            </a:r>
          </a:p>
          <a:p>
            <a:pPr>
              <a:defRPr/>
            </a:pPr>
            <a:r>
              <a:rPr lang="ru-RU" sz="2000" b="1" dirty="0"/>
              <a:t>«Ветеран труда» 1988г.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70209-75A3-4ECF-8581-A3E920F46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3498641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E0B1F6DA-2223-4469-ACA0-27B02D51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000000"/>
                </a:solidFill>
              </a:rPr>
              <a:t>Васильев Василий Николаевич</a:t>
            </a:r>
            <a:endParaRPr lang="ru-RU" alt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69D35-6EDF-4D95-8ED9-C8C71F91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738" y="1989138"/>
            <a:ext cx="4968875" cy="46799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Родился 25.06.1930 г.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Работал на разных работах.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Награды: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Медали: «Ветеран труда» 04.02. 1991г.;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«За доблестный труд» 28.12.1994г.</a:t>
            </a: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Юбилейные медали 60 лет и 65 лет.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4" name="Содержимое 6" descr="1.jpg">
            <a:extLst>
              <a:ext uri="{FF2B5EF4-FFF2-40B4-BE49-F238E27FC236}">
                <a16:creationId xmlns:a16="http://schemas.microsoft.com/office/drawing/2014/main" id="{27A43314-7713-4484-AC58-A769A3222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3569197" cy="4005064"/>
          </a:xfrm>
          <a:prstGeom prst="rect">
            <a:avLst/>
          </a:prstGeom>
          <a:ln w="76200" cmpd="thinThick">
            <a:solidFill>
              <a:sysClr val="windowText" lastClr="000000"/>
            </a:solidFill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9B090D78-E64D-4654-8F92-D81E3BDD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Труженики тыла</a:t>
            </a:r>
            <a:r>
              <a:rPr lang="ru-RU" altLang="ru-RU" sz="4800">
                <a:solidFill>
                  <a:srgbClr val="000000"/>
                </a:solidFill>
              </a:rPr>
              <a:t>!</a:t>
            </a:r>
            <a:endParaRPr lang="ru-RU" altLang="ru-RU"/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7F9314E4-2E3B-47FA-BF4A-0F1AD49B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1989138"/>
            <a:ext cx="6985000" cy="40322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/>
          </a:p>
        </p:txBody>
      </p:sp>
      <p:pic>
        <p:nvPicPr>
          <p:cNvPr id="16388" name="Picture 3" descr="D:\DesktopU\Новая папка\DSCN3740.JPG">
            <a:extLst>
              <a:ext uri="{FF2B5EF4-FFF2-40B4-BE49-F238E27FC236}">
                <a16:creationId xmlns:a16="http://schemas.microsoft.com/office/drawing/2014/main" id="{089D3FD4-A2E9-4FEF-9D42-5AF56E30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57400"/>
            <a:ext cx="71278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668E1-603C-43A1-B165-D56AA2751BCF}"/>
              </a:ext>
            </a:extLst>
          </p:cNvPr>
          <p:cNvSpPr txBox="1"/>
          <p:nvPr/>
        </p:nvSpPr>
        <p:spPr>
          <a:xfrm>
            <a:off x="3707904" y="2148706"/>
            <a:ext cx="52565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Сколько их осталось ветеранов?</a:t>
            </a:r>
          </a:p>
          <a:p>
            <a:r>
              <a:rPr lang="ru-RU" sz="2600" dirty="0">
                <a:solidFill>
                  <a:srgbClr val="C00000"/>
                </a:solidFill>
              </a:rPr>
              <a:t>Сколько их не стало слишком рано?</a:t>
            </a:r>
          </a:p>
          <a:p>
            <a:r>
              <a:rPr lang="ru-RU" sz="2600" dirty="0">
                <a:solidFill>
                  <a:srgbClr val="C00000"/>
                </a:solidFill>
              </a:rPr>
              <a:t>И сейчас никто не скажет точно,</a:t>
            </a:r>
          </a:p>
          <a:p>
            <a:r>
              <a:rPr lang="ru-RU" sz="2600" dirty="0">
                <a:solidFill>
                  <a:srgbClr val="C00000"/>
                </a:solidFill>
              </a:rPr>
              <a:t>Сколько судеб разорвало в клочья!</a:t>
            </a:r>
          </a:p>
          <a:p>
            <a:r>
              <a:rPr lang="ru-RU" sz="2600" dirty="0">
                <a:solidFill>
                  <a:srgbClr val="C00000"/>
                </a:solidFill>
              </a:rPr>
              <a:t>В памяти ещё грохочут войны.</a:t>
            </a:r>
          </a:p>
          <a:p>
            <a:r>
              <a:rPr lang="ru-RU" sz="2600" dirty="0">
                <a:solidFill>
                  <a:srgbClr val="C00000"/>
                </a:solidFill>
              </a:rPr>
              <a:t>Временами это очень больно…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6F73CE-006E-4ABC-A238-4CA10E6C3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707"/>
            <a:ext cx="3540184" cy="4704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>
            <a:extLst>
              <a:ext uri="{FF2B5EF4-FFF2-40B4-BE49-F238E27FC236}">
                <a16:creationId xmlns:a16="http://schemas.microsoft.com/office/drawing/2014/main" id="{913CC399-18FF-4BE8-BB38-F7B496A75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882" y="1772816"/>
            <a:ext cx="6864622" cy="49956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 dirty="0"/>
              <a:t>Победа в Великой Отечественной войне не была бы возможной без непосильного вклада тех кто самоотверженно трудился в тылу – это женщины, старики и дети. Они заменили ушедших на фронт мужей и сыновей, отцов и братьев, трудясь днем и ночью на транспорте, на полях, выращивая хлеб, на заводах – делая самолеты и танки.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>
            <a:extLst>
              <a:ext uri="{FF2B5EF4-FFF2-40B4-BE49-F238E27FC236}">
                <a16:creationId xmlns:a16="http://schemas.microsoft.com/office/drawing/2014/main" id="{CE2F31EA-08CD-47A0-B93E-12D5C507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463" y="1773238"/>
            <a:ext cx="6553200" cy="26638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/>
              <a:t>В этой войне наш народ совершил подвиг, в котором слиты воедино величайшее мужество воинов, партизан, участников подполья и тружеников тыла.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CF24A92F-889B-4177-8799-F48F2822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Горева Валентина Власовна</a:t>
            </a:r>
            <a:br>
              <a:rPr lang="ru-RU" altLang="ru-RU" sz="24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altLang="ru-RU" sz="2400"/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5D0EF2BA-8EB8-4C93-A3DF-D9647CC05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0" y="1844675"/>
            <a:ext cx="5184775" cy="46799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Родилась 14.03.1929 г. д. Калы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До войны училась в школе, была отличницей. С 11 лет работала на прополке хлебов. В 1941г. В.В.  Исполнилось  12  лет, вместе со взрослыми выезжала на кульстан, убирали сено, скирдовали хлеб, молотили зерно. Жили в избушках, спали на нарах, застеленных соломой. </a:t>
            </a:r>
            <a:b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Вместе с Солдатовой Анной Валерьяновной с утра до вечера пасли ягнят.</a:t>
            </a:r>
            <a:b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К концу войны училась на пчеловода и работала на пасеке.</a:t>
            </a:r>
            <a:b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После войны продолжала работу на пасеке, работала дояркой, на поливе полей, в теплице.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AA805F-C485-4205-87DF-ABB22C56B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2266"/>
            <a:ext cx="3635896" cy="4795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1F1C5-51C6-40C2-8974-5A78BFDE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63" y="1628775"/>
            <a:ext cx="6610350" cy="48958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/>
              <a:t>Награды </a:t>
            </a:r>
            <a:r>
              <a:rPr lang="ru-RU" b="1" dirty="0" err="1"/>
              <a:t>Горевой</a:t>
            </a:r>
            <a:r>
              <a:rPr lang="ru-RU" b="1" dirty="0"/>
              <a:t> В.В.</a:t>
            </a:r>
          </a:p>
          <a:p>
            <a:pPr>
              <a:defRPr/>
            </a:pPr>
            <a:r>
              <a:rPr lang="ru-RU" sz="2000" b="1" dirty="0"/>
              <a:t> </a:t>
            </a:r>
            <a:r>
              <a:rPr lang="ru-RU" sz="2400" b="1" dirty="0"/>
              <a:t>Медали: «За доблестный труд в Великой Отечественной войне 1941-1945 гг.   дана 28.12.94г.  </a:t>
            </a:r>
            <a:r>
              <a:rPr lang="ru-RU" sz="2400" b="1" dirty="0" err="1"/>
              <a:t>Штыгашев</a:t>
            </a:r>
            <a:r>
              <a:rPr lang="ru-RU" sz="2400" b="1" dirty="0"/>
              <a:t> В.И.;</a:t>
            </a:r>
          </a:p>
          <a:p>
            <a:pPr>
              <a:defRPr/>
            </a:pPr>
            <a:r>
              <a:rPr lang="ru-RU" sz="2400" b="1" dirty="0"/>
              <a:t>«Все для фронта мы победили»;</a:t>
            </a:r>
          </a:p>
          <a:p>
            <a:pPr>
              <a:defRPr/>
            </a:pPr>
            <a:r>
              <a:rPr lang="ru-RU" sz="2400" b="1" dirty="0"/>
              <a:t>«Юбилейные медали» 50 лет, 60 лет, 65 лет.;</a:t>
            </a:r>
          </a:p>
          <a:p>
            <a:pPr>
              <a:defRPr/>
            </a:pPr>
            <a:r>
              <a:rPr lang="ru-RU" sz="2400" b="1" dirty="0"/>
              <a:t>«Ветеран коммунистического труда»;</a:t>
            </a:r>
          </a:p>
          <a:p>
            <a:pPr>
              <a:defRPr/>
            </a:pPr>
            <a:r>
              <a:rPr lang="ru-RU" sz="2400" b="1" dirty="0"/>
              <a:t>Отмечена на доске почета;</a:t>
            </a:r>
          </a:p>
          <a:p>
            <a:pPr>
              <a:defRPr/>
            </a:pPr>
            <a:r>
              <a:rPr lang="ru-RU" sz="2400" b="1" dirty="0"/>
              <a:t>Имеются грамоты;</a:t>
            </a:r>
          </a:p>
          <a:p>
            <a:pPr>
              <a:defRPr/>
            </a:pPr>
            <a:r>
              <a:rPr lang="ru-RU" sz="2400" b="1" dirty="0"/>
              <a:t>Премии за хорошую работу.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D3D8E19-E5A1-4ABD-8EA9-5A901A2F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Манагарова Мария Петровна</a:t>
            </a:r>
            <a:br>
              <a:rPr lang="ru-RU" altLang="ru-RU" sz="24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altLang="ru-RU" sz="2400"/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21E61716-DF93-4DE0-929D-3437EE6B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275" y="1628775"/>
            <a:ext cx="5184775" cy="5113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Родилась 01. 04. 1930 г. д. Калы.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Во время войны готовила обеды тысячницам (женщины вязавшие снопы по 100 штук).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Каждый приносил свою картошку и отмечали где чья, картошку скидывали в одну чашу. Как только картошка была готова, убирала огонь из – под чаши так как чашу сдвинуть не могла.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Сахара не было, получала мед и раздавала на поле всем по одной ложке.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prstClr val="black"/>
                </a:solidFill>
              </a:rPr>
              <a:t>Награды:</a:t>
            </a: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Медали: «Ветеран труда СССР»;</a:t>
            </a: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Юбилейные медали 60 лет и 65 лет.;</a:t>
            </a: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Награждена орденом Ленина.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br>
              <a:rPr lang="ru-RU" sz="1800" b="1" dirty="0">
                <a:solidFill>
                  <a:prstClr val="black"/>
                </a:solidFill>
                <a:ea typeface="+mj-ea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5DF2EF-E4A9-4F1C-85A7-51D9EAD23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3730124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65E3048E-DB1A-43CB-A62B-7A6F8C96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900" y="1196975"/>
            <a:ext cx="5148263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Васильева Екатерина Ефимовна</a:t>
            </a:r>
            <a:b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93067275-E8BB-46DA-9ACF-A3C0B046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0" y="2133600"/>
            <a:ext cx="5184775" cy="410368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Родилась 25.07.1926 г.  Родилась с. Новокурск,  жила в д. Калы.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В 1941г.  работала на лесозаготовке в </a:t>
            </a:r>
            <a:r>
              <a:rPr lang="ru-RU" sz="2000" b="1" dirty="0" err="1">
                <a:solidFill>
                  <a:prstClr val="black"/>
                </a:solidFill>
                <a:cs typeface="Times New Roman" pitchFamily="18" charset="0"/>
              </a:rPr>
              <a:t>Арбатах</a:t>
            </a: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, затем на канале под Абаканом. Из-за болезни вернулась домой в село Новокурск, 6 лет пасла овечек.  Вышла замуж и работала на поливе полей в Калах.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</a:rPr>
              <a:t>Награды: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Удостоверение «Труженик тыла» </a:t>
            </a:r>
            <a:r>
              <a:rPr lang="ru-RU" sz="2000" b="1" dirty="0" err="1">
                <a:solidFill>
                  <a:prstClr val="black"/>
                </a:solidFill>
                <a:cs typeface="Times New Roman" pitchFamily="18" charset="0"/>
              </a:rPr>
              <a:t>Бейского</a:t>
            </a: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 района.</a:t>
            </a: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Юбилейные медали 60 лет и 65 лет.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FD76DB-3EEB-4A6F-A5A0-1671546A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3413667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B16290D-5F8B-4E55-9ADB-D9E18029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663" y="981075"/>
            <a:ext cx="5148262" cy="430213"/>
          </a:xfrm>
        </p:spPr>
        <p:txBody>
          <a:bodyPr/>
          <a:lstStyle/>
          <a:p>
            <a:pPr eaLnBrk="1" hangingPunct="1"/>
            <a:br>
              <a:rPr lang="ru-RU" altLang="ru-RU" sz="24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Солдатова  Анна Федоровна</a:t>
            </a:r>
            <a:endParaRPr lang="ru-RU" altLang="ru-RU" sz="2800"/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6CD2B941-5278-4A00-BF96-3C616470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0" y="1628775"/>
            <a:ext cx="5184775" cy="52292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Родилась  03.02.1924 г.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В 1941 г. Анну в возрасте 16 лет направили на краткосрочные курсы трактористов. Из д. Калы в Старое Означенное, где проходили курсы, ей приходилось каждый день ходить пешком туда и обратно.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Летом в сенокосный период жили в тайге на заготовке сена, которое возили на конях, зимой доила коров.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Принимала участие в строительстве железной дороги станция Означенное до Беи, возили песок на конях.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Ездила на заготовку леса В </a:t>
            </a:r>
            <a:r>
              <a:rPr lang="ru-RU" sz="2000" b="1" dirty="0" err="1">
                <a:solidFill>
                  <a:prstClr val="black"/>
                </a:solidFill>
                <a:cs typeface="Times New Roman" pitchFamily="18" charset="0"/>
              </a:rPr>
              <a:t>Арбаты</a:t>
            </a: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, лес сплавляли по реке Абакан.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После военное время работала на ферме дояркой, телятницей.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CAD9D4-2C39-4123-8C30-E1DF416A8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3418470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D074C8-C591-4784-9701-5CD34C3F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75" y="1989138"/>
            <a:ext cx="6553200" cy="46799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Награды Солдатовой А.Ф.</a:t>
            </a:r>
          </a:p>
          <a:p>
            <a:pPr>
              <a:defRPr/>
            </a:pPr>
            <a:r>
              <a:rPr lang="ru-RU" sz="2400" b="1" dirty="0"/>
              <a:t>Три медали за доблестный труд</a:t>
            </a:r>
          </a:p>
          <a:p>
            <a:pPr>
              <a:defRPr/>
            </a:pPr>
            <a:r>
              <a:rPr lang="ru-RU" sz="2400" b="1" dirty="0"/>
              <a:t>Почетные грамоты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M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846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9May</vt:lpstr>
      <vt:lpstr>О вас, о тружениках тыла, кто час победы приближал.</vt:lpstr>
      <vt:lpstr>Презентация PowerPoint</vt:lpstr>
      <vt:lpstr>Презентация PowerPoint</vt:lpstr>
      <vt:lpstr>Горева Валентина Власовна </vt:lpstr>
      <vt:lpstr>Презентация PowerPoint</vt:lpstr>
      <vt:lpstr>Манагарова Мария Петровна </vt:lpstr>
      <vt:lpstr>Васильева Екатерина Ефимовна </vt:lpstr>
      <vt:lpstr> Солдатова  Анна Федоровна</vt:lpstr>
      <vt:lpstr>Презентация PowerPoint</vt:lpstr>
      <vt:lpstr>Белозерова Евдокия Евлапьевна</vt:lpstr>
      <vt:lpstr>Агапова Матрена Владимировна</vt:lpstr>
      <vt:lpstr>Саморокова Анастасия Васильевна</vt:lpstr>
      <vt:lpstr>Васильев Василий Николаевич</vt:lpstr>
      <vt:lpstr>Труженики тыла!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PowerPoint</dc:title>
  <dc:subject>9 Мая</dc:subject>
  <dc:creator>Елена ProPowerPoint.Ru</dc:creator>
  <dc:description>http://propowerpoint.ru - Бесплатные шаблоны для презентаций. Полезные советы и уроки PowerPoint .</dc:description>
  <cp:lastModifiedBy>Simon Kerby</cp:lastModifiedBy>
  <cp:revision>58</cp:revision>
  <dcterms:created xsi:type="dcterms:W3CDTF">2013-03-19T16:37:36Z</dcterms:created>
  <dcterms:modified xsi:type="dcterms:W3CDTF">2020-05-08T02:39:19Z</dcterms:modified>
</cp:coreProperties>
</file>