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A4791-39FA-4700-9187-F65F33D60203}" v="12" dt="2020-05-29T06:59:12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ейская центральная библиотека" userId="b24fb634005eb319" providerId="Windows Live" clId="Web-{A8BA4791-39FA-4700-9187-F65F33D60203}"/>
    <pc:docChg chg="modSld">
      <pc:chgData name="Бейская центральная библиотека" userId="b24fb634005eb319" providerId="Windows Live" clId="Web-{A8BA4791-39FA-4700-9187-F65F33D60203}" dt="2020-05-29T06:59:12.573" v="11" actId="20577"/>
      <pc:docMkLst>
        <pc:docMk/>
      </pc:docMkLst>
      <pc:sldChg chg="modSp">
        <pc:chgData name="Бейская центральная библиотека" userId="b24fb634005eb319" providerId="Windows Live" clId="Web-{A8BA4791-39FA-4700-9187-F65F33D60203}" dt="2020-05-29T06:59:11.463" v="9" actId="20577"/>
        <pc:sldMkLst>
          <pc:docMk/>
          <pc:sldMk cId="4066837447" sldId="257"/>
        </pc:sldMkLst>
        <pc:spChg chg="mod">
          <ac:chgData name="Бейская центральная библиотека" userId="b24fb634005eb319" providerId="Windows Live" clId="Web-{A8BA4791-39FA-4700-9187-F65F33D60203}" dt="2020-05-29T06:59:11.463" v="9" actId="20577"/>
          <ac:spMkLst>
            <pc:docMk/>
            <pc:sldMk cId="4066837447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Бондаревская</a:t>
            </a:r>
            <a:r>
              <a:rPr lang="ru-RU" sz="3400" b="1" dirty="0">
                <a:latin typeface="Times New Roman" pitchFamily="18" charset="0"/>
                <a:ea typeface="Calibri"/>
                <a:cs typeface="Times New Roman" pitchFamily="18" charset="0"/>
              </a:rPr>
              <a:t> сельская библиотека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4415" y="5212678"/>
            <a:ext cx="7640959" cy="16453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Подготовила: библиотекарь читального зала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Бондаревской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сельской библиотеки Богатырева Н. М.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7190" y="1556792"/>
            <a:ext cx="9144000" cy="2530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4600" b="1" dirty="0">
                <a:latin typeface="Times New Roman" pitchFamily="18" charset="0"/>
                <a:ea typeface="Calibri"/>
                <a:cs typeface="Times New Roman" pitchFamily="18" charset="0"/>
              </a:rPr>
              <a:t>Презентация 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4600" b="1" dirty="0">
                <a:latin typeface="Times New Roman" pitchFamily="18" charset="0"/>
                <a:ea typeface="Calibri"/>
                <a:cs typeface="Times New Roman" pitchFamily="18" charset="0"/>
              </a:rPr>
              <a:t>«За Родину! За Отчизну свою!»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58617"/>
            <a:ext cx="46440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КОРОБКО ВАСЯ</a:t>
            </a:r>
          </a:p>
          <a:p>
            <a:pPr algn="ctr">
              <a:spcAft>
                <a:spcPts val="0"/>
              </a:spcAft>
            </a:pP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	Украинский пионер, знаменосец пионерской дружины, с начала войны становится партизаном-разведчиком. Отличаясь редким мужеством и смелостью, он вынес из занятой фашистами школы дружинное знамя. За недолгую партизанскую жизнь пионер сделал очень много даже для взрослого бойца – он пустил под откос 9 вражеских поездов, уничтожил лично около 400 гитлеровцев. При выполнении очередной задачи по взрыву моста он погиб, погиб как герой – Кавалером трех орденов и медалей. Пионеры </a:t>
            </a:r>
            <a:r>
              <a:rPr lang="ru-RU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погорельской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школы Черниговской области, где родился Коробко, навечно зачислили его почетным знаменосцем пионерской дружины.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170" name="Picture 2" descr="D:\пионеры-герои\Коробко Вас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5" y="617127"/>
            <a:ext cx="4355976" cy="57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6961"/>
            <a:ext cx="478802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ВОЛКОВ ВАЛЕРИЙ</a:t>
            </a:r>
          </a:p>
          <a:p>
            <a:pPr algn="ctr">
              <a:spcAft>
                <a:spcPts val="0"/>
              </a:spcAft>
            </a:pPr>
            <a:endParaRPr lang="ru-RU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	Война застала Валерия в Севастополе. Бесстрашно сражался двенадцатилетний защитник города вместе с горсткой храбрецов-разведчиков морской пехоты, прикрывавшей отход воинских частей из Севастополя. Он погиб как патриот – геройски. Подбитый им вражеский танк надолго остановил в узком ущелье  танковую колонну противника – в этом бою наши моряки победили. 	Знаменем защитников Севастополя стал пионерский галстук Валерия. Имя героя занесено в Книгу почета Всесоюзной пионерской организации имени Ленина.		</a:t>
            </a:r>
            <a:endParaRPr lang="ru-RU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194" name="Picture 2" descr="D:\пионеры-герои\Волков Валери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259"/>
            <a:ext cx="4198218" cy="561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4762"/>
            <a:ext cx="46440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ШУМОВ ТОЛЯ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	Семнадцатилетний разведчик партизанского истребительного отряда, действовавшего в 1941 году в Московской области. Находчивый и решительный пионер не только доставлял партизанам ценные сведения разведывательного характера, но и сам непосредственно взрывал железнодорожные пути, базы с горючим и боеприпасами немцев. 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	С последнего задания Шумов не вернулся – полицаи выследили мальчика. После жестоких пыток он был расстрелян. Родина посмертно наградила героя орденом Ленина, его имя занесено в Книгу почета Московской областной пионерской организации.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			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9218" name="Picture 2" descr="D:\пионеры-герои\Шумов Тол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49" y="477731"/>
            <a:ext cx="4372025" cy="56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6916"/>
            <a:ext cx="4572000" cy="6817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ЗЕНКИНА ВАЛЯ</a:t>
            </a: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3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	Белорусская пионерка, участница героической защиты Брестской крепости, где погиб ее отец, стала санитаркой медсанчасти. Днем девочка перевязывала раненых, а ночью собирала на поле недавнего боя оружие и перетаскивала в крепость. Вале удалось уйти из окружения, и впоследствии она сражалась в партизанском отряде до конца войны. Награждена  орденом Красной Звезды.</a:t>
            </a: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	После войны Зенкина проживала в городе Могилеве в Белоруссии.</a:t>
            </a: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42" name="Picture 2" descr="D:\пионеры-герои\Зенкина Вал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9" y="603881"/>
            <a:ext cx="4417715" cy="564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БОРОДУЛИН САША</a:t>
            </a:r>
            <a:endParaRPr lang="ru-RU" sz="20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	С первых дней войны ленинградский пионер ушел в леса и в одиночку нападал на гитлеровцев. Вскоре он встретился с партизанским отрядом и стал полноправным его бойцом, участвуя во всех военных операциях. Когда однажды отряд попал в окружение, Саша остался среди пятерых добровольцев, вызвавшихся прикрыть отход отряда из окружения. Отряд прорвался, но группа заслона погибла. Последним погиб Саша – он подорвал себя и нескольких фашистов гранатой.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	Имя героя, Кавалера ордена Красного Знамени, высечено на памятнике юным героям, погибшим в годы Великой Отечественной войны.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1266" name="Picture 2" descr="D:\пионеры-герои\Бородулин Саш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" y="501919"/>
            <a:ext cx="4360681" cy="54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0"/>
            <a:ext cx="4572000" cy="6817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9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КАМАНИН АРКАША</a:t>
            </a:r>
            <a:endParaRPr lang="ru-RU" sz="19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9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9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В 14 лет юный пионер становится пилотом связного самолета «ПО-2» - штурмового авиационного корпуса, действовавшего в Западной Украине. Неоднократно и с честью выполнял ответственные задания штаба армии, за что дважды награжден правительственными наградами. Однажды, пролетая над передовой, Аркаша заметил на нейтральной полосе подбитый краснозвездный «ИЛ-2» с тяжелораненым летчиком. Посадив самолет, </a:t>
            </a:r>
            <a:r>
              <a:rPr lang="ru-RU" sz="19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Каманин</a:t>
            </a: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 перетащил под непрерывным огнем противника пилота в «ПО-2» и на глазах растерявшихся немцев улетел к своим. 	За этот подвиг юный летчик был награжден орденом Красной Звезды. 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	Умер </a:t>
            </a:r>
            <a:r>
              <a:rPr lang="ru-RU" sz="19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Каманин</a:t>
            </a: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 после войны, внезапно, после тяжелой болезни.</a:t>
            </a:r>
            <a:endParaRPr lang="ru-RU" sz="19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2290" name="Picture 2" descr="D:\пионеры-герои\Каманин Аркаш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3674"/>
            <a:ext cx="4427984" cy="57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833"/>
            <a:ext cx="8840671" cy="497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65016"/>
              </p:ext>
            </p:extLst>
          </p:nvPr>
        </p:nvGraphicFramePr>
        <p:xfrm>
          <a:off x="11653" y="4937760"/>
          <a:ext cx="917638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8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19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«Помните!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Через века, через года –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Помните!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тех, кто уже не придет никогда, -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Помните!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плачьте!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горле сдержите стоны,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Горькие стоны.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Памяти павших будьте достойны!»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(Роберт Рождественский «Реквием»)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ИСПОЛЬЗОВАННАЯ ЛИТЕРАТУРА:</a:t>
            </a:r>
          </a:p>
          <a:p>
            <a:pPr algn="ctr">
              <a:spcAft>
                <a:spcPts val="0"/>
              </a:spcAft>
            </a:pPr>
            <a:endParaRPr lang="ru-RU" sz="3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Пионеры-герои. 1941-1945: 12 открыток / Худ. Я. Котляров; ред. С. Григорьев; </a:t>
            </a:r>
            <a:r>
              <a:rPr lang="ru-RU" sz="4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техн</a:t>
            </a: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. редактор А. Серебряков. – М.: «Советский художник», 1969.</a:t>
            </a:r>
            <a:endParaRPr lang="ru-RU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Картинка «Памятники пионерам-героям в России» взята с сайта в Интернете.</a:t>
            </a:r>
            <a:endParaRPr lang="ru-RU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06" y="4005064"/>
            <a:ext cx="8784976" cy="258532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(о пионерах-героях Великой 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Отечественной войны)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7" y="24943"/>
            <a:ext cx="6588224" cy="378565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Родину! </a:t>
            </a:r>
          </a:p>
          <a:p>
            <a:pPr algn="ctr"/>
            <a:r>
              <a:rPr lang="ru-RU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Отчизну свою!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43"/>
            <a:ext cx="2411760" cy="378565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Логотип 75 лет Победе\P-75_logotip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29" y="801645"/>
            <a:ext cx="2091415" cy="208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90896" y="4149080"/>
            <a:ext cx="1465312" cy="146531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900" b="1" dirty="0">
                <a:solidFill>
                  <a:srgbClr val="FF0000"/>
                </a:solidFill>
              </a:rPr>
              <a:t>+12</a:t>
            </a:r>
          </a:p>
        </p:txBody>
      </p:sp>
      <p:pic>
        <p:nvPicPr>
          <p:cNvPr id="9" name="sovetskie_pesni_orlenok_(5music.onlin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95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9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3400" b="1" dirty="0">
                <a:latin typeface="Times New Roman" pitchFamily="18" charset="0"/>
                <a:ea typeface="Calibri"/>
                <a:cs typeface="Times New Roman" pitchFamily="18" charset="0"/>
              </a:rPr>
              <a:t>Много героев было у нашей Отчизны в годы Великой Отечественной войны. Когда началась война, в боевой строй встали не только взрослые мужчины и женщины, но и тысячи мальчишек и девчонок. Они порой делали то, что не под силу было сильным мужчинам. Они сражались и в партизанских отрядах и в действующей армии.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400" dirty="0"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3400" b="1" dirty="0">
                <a:latin typeface="Times New Roman" pitchFamily="18" charset="0"/>
                <a:ea typeface="Calibri"/>
                <a:cs typeface="Times New Roman" pitchFamily="18" charset="0"/>
              </a:rPr>
              <a:t>ИМ, ПИОНЕРАМ-ГЕРОЯМ, ИХ МУЖЕСТВУ, СТОЙКОСТИ И ГЕРОИЗМУ, ПОСВЯЩАЕТСЯ…</a:t>
            </a:r>
            <a:endParaRPr lang="ru-RU" sz="3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6617" y="0"/>
            <a:ext cx="443987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КАЗНАЧЕЕВ ВОЛОДЯ</a:t>
            </a:r>
          </a:p>
          <a:p>
            <a:pPr algn="ctr"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	С первых дней войны белорусский пионер был зачислен в группу подрывников-минеров партизанского соединения. При его участии было пущено под откос 15 вражеских эшелонов с военной техникой и солдатами, за что Володя был награжден в 1944 году орденом Ленина и медалью «Партизану Отечественной войны» 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степени. 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После войны Казначеев жил в городе Херсоне и работал в порту.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 descr="D:\пионеры-герои\Казначеев Волод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22351"/>
            <a:ext cx="4361807" cy="569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3924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ЦАРИКОВ БОРЯ</a:t>
            </a:r>
          </a:p>
          <a:p>
            <a:pPr algn="ctr">
              <a:spcAft>
                <a:spcPts val="0"/>
              </a:spcAft>
            </a:pPr>
            <a:endParaRPr lang="ru-RU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	В июне 1941 года, убив фашистского солдата, семиклассник гомельской школы ушел в знаменитый партизанский отряд  «Бати» и стал разведчиком. Много раз Боре приходилось выполнять ответственные задания и доставлять командованию чрезвычайно важные сведения. 	В 1943 году 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Цариков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, уже комсомолец, участвовал в форсировании Днепра. Одним из первых ворвался он на высоту и водрузил на вершине красное знамя. Боря погиб. Ему было присвоено высокое звание Героя Советского Союза.</a:t>
            </a:r>
            <a:endParaRPr lang="ru-RU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 descr="D:\пионеры-герои\Цариков Бор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" y="620688"/>
            <a:ext cx="436940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60851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КОВАЛЕВ САША</a:t>
            </a:r>
          </a:p>
          <a:p>
            <a:pPr algn="ctr">
              <a:spcAft>
                <a:spcPts val="0"/>
              </a:spcAft>
            </a:pPr>
            <a:endParaRPr lang="ru-RU" sz="16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	Двенадцатилетний ленинградский пионер после гибели отца на фронте и по воле случая попадает в юнги Северного Военно-Морского Флота. Скоро, пройдя специальный курс обучения, Саша назначается мотористом на торпедный катер, охранявший воды Баренцева моря. В боевых походах торпедных катеров Ковалев проявлял неизменную стойкость и бесстрашие. 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	В мае 1944 года группа сторожевых катеров завязала неравный бой с караваном фашистских судов. Катер, на котором служил Саша, залпом торпед потопил немецкий транспорт и пытался уйти. Катер терял скорость. Тогда Саша грудью закрыл пробитый бак мотора. Мальчик погиб, но катер ушел от врага, Ковалев был награжден несколькими орденами и медалями, его именем названа улица в Североморске.</a:t>
            </a:r>
            <a:endParaRPr lang="ru-RU" dirty="0">
              <a:ea typeface="Times New Roman"/>
              <a:cs typeface="Times New Roman"/>
            </a:endParaRPr>
          </a:p>
        </p:txBody>
      </p:sp>
      <p:pic>
        <p:nvPicPr>
          <p:cNvPr id="3074" name="Picture 2" descr="D:\пионеры-герои\Ковалев Саш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9" y="620688"/>
            <a:ext cx="431292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0"/>
            <a:ext cx="453650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95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БОНДАРОВСКАЯ ЮТА</a:t>
            </a:r>
          </a:p>
          <a:p>
            <a:pPr algn="ctr">
              <a:spcAft>
                <a:spcPts val="0"/>
              </a:spcAft>
            </a:pPr>
            <a:endParaRPr lang="ru-RU" sz="19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50" b="1" dirty="0">
                <a:latin typeface="Times New Roman" pitchFamily="18" charset="0"/>
                <a:ea typeface="Times New Roman"/>
                <a:cs typeface="Times New Roman" pitchFamily="18" charset="0"/>
              </a:rPr>
              <a:t>	Война застала двенадцатилетнюю ленинградскую пионерку в Новгородской области, где она и вступила в подпольную партизанскую бригаду разведчицей – Юта собирала разведданные, распространяла сводки </a:t>
            </a:r>
            <a:r>
              <a:rPr lang="ru-RU" sz="195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Совинформбюро</a:t>
            </a:r>
            <a:r>
              <a:rPr lang="ru-RU" sz="1950" b="1" dirty="0">
                <a:latin typeface="Times New Roman" pitchFamily="18" charset="0"/>
                <a:ea typeface="Times New Roman"/>
                <a:cs typeface="Times New Roman" pitchFamily="18" charset="0"/>
              </a:rPr>
              <a:t>, участвовала в боевых рейдах отряда в тыл врага. В начале 1944 года, опережая регулярные части советских войск, бригада продвигалась в глубокий тыл немцев к берегам Чудского озера. Под конец исключительно тяжелого перехода партизаны вынуждены были принять бой с фашистами. В этом бою геройски погибла юная разведчица. Юта посмертно награждена медалью «Партизану Великой Отечественной войны».</a:t>
            </a:r>
            <a:endParaRPr lang="ru-RU" sz="195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098" name="Picture 2" descr="D:\пионеры-герои\Бондаровская Ют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6441"/>
            <a:ext cx="4427984" cy="55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4625"/>
            <a:ext cx="468052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КУЙВАС ХЕНДРИК</a:t>
            </a:r>
          </a:p>
          <a:p>
            <a:pPr algn="ctr">
              <a:spcAft>
                <a:spcPts val="0"/>
              </a:spcAft>
            </a:pPr>
            <a:endParaRPr lang="ru-RU" sz="22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	Эстонский пионер с первых дней войны становится разведчиком истребительного батальона. Ловкий и смелый, меткий стрелок 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Куйвас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 вскоре стал опытным разведчиком, не раз возвращаясь с задания с ценными сведениями о противнике. В конце 1941 года фронт приблизился к </a:t>
            </a:r>
            <a:r>
              <a:rPr lang="ru-RU" sz="2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Таллину</a:t>
            </a:r>
            <a:r>
              <a:rPr lang="ru-RU" sz="2200" b="1" dirty="0">
                <a:latin typeface="Times New Roman" pitchFamily="18" charset="0"/>
                <a:ea typeface="Times New Roman"/>
                <a:cs typeface="Times New Roman" pitchFamily="18" charset="0"/>
              </a:rPr>
              <a:t>. Тяжелораненый пионер попадает в лагерь военнопленных. Подготовленный побег не удался, его выследили, пытали, а затем расстреляли. Так погиб прибалтийский орленок, снайпер, уничтоживший не один десяток фашистов.</a:t>
            </a:r>
            <a:endParaRPr lang="ru-RU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122" name="Picture 2" descr="D:\пионеры-герои\Куйвас Хендрик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4" y="561871"/>
            <a:ext cx="4384551" cy="57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0"/>
            <a:ext cx="4572000" cy="6817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3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КУКОВЕРОВА НИНА</a:t>
            </a:r>
            <a:endParaRPr lang="ru-RU" sz="23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	Ленинградская школьница с начала войны стала разведчицей партизанкой. Член подпольной группы райкома комсомола, она осуществляла связь с местным партизанским отрядом, доставляя за многие десятки километров сведения разведывательного характера. Однажды Нина ушла на задание и не вернулась. Предатель выдал ее. Она погибла, испытав страшные мучения, но не сказав ни слова. Ее имя занесено в списки погибших пионеров на памятнике в Таврическом саду в Ленинграде.</a:t>
            </a:r>
            <a:endParaRPr lang="ru-RU" sz="23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146" name="Picture 2" descr="D:\пионеры-герои\Куковерова Нин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4" y="620687"/>
            <a:ext cx="4400550" cy="55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1266</Words>
  <Application>Microsoft Office PowerPoint</Application>
  <PresentationFormat>Экран (4:3)</PresentationFormat>
  <Paragraphs>67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Simon Kerby</cp:lastModifiedBy>
  <cp:revision>43</cp:revision>
  <dcterms:created xsi:type="dcterms:W3CDTF">2020-04-25T02:45:25Z</dcterms:created>
  <dcterms:modified xsi:type="dcterms:W3CDTF">2020-05-29T06:59:13Z</dcterms:modified>
</cp:coreProperties>
</file>