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1" r:id="rId24"/>
    <p:sldId id="280" r:id="rId25"/>
    <p:sldId id="279" r:id="rId26"/>
    <p:sldId id="282" r:id="rId27"/>
    <p:sldId id="283" r:id="rId28"/>
    <p:sldId id="277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8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8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9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3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6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0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3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12B6-354B-430A-8BA1-20D8D288134F}" type="datetimeFigureOut">
              <a:rPr lang="ru-RU" smtClean="0"/>
              <a:pPr/>
              <a:t>чт 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4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GDUhAIRLhA?feature=oembed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Qjd4h6dRNg?feature=oembed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1QzYRD1PTg?start=8&amp;feature=oembed" TargetMode="Externa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GWS22g3bP4?feature=oembed" TargetMode="Externa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5BqxYrGpr8?start=2&amp;feature=oembed" TargetMode="Externa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471" y="520290"/>
            <a:ext cx="84969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Листая страницы Холокоста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60" y="2650142"/>
            <a:ext cx="4439263" cy="312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0970"/>
            <a:ext cx="3917035" cy="2942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1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61" y="332656"/>
            <a:ext cx="7848872" cy="5494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733256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3600" b="1" cap="none" spc="300" dirty="0" err="1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Биренбаум</a:t>
            </a:r>
            <a:endParaRPr lang="ru-RU" sz="36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7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52" y="404664"/>
            <a:ext cx="8515819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93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51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51363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6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22" y="260648"/>
            <a:ext cx="8599916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65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496944" cy="626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Мультимедиа в Интернете 2" title="￐ﾔ￐ﾵ￐ﾽ￑ﾌ ￐﾿￐ﾰ￐ﾼ￑ﾏ￑ﾂ￐ﾸ ￐ﾶ￐ﾵ￑ﾀ￑ﾂ￐ﾲ ￐ﾥ￐ﾾ￐ﾻ￐ﾾ￐ﾺ￐ﾾ￑ﾁ￑ﾂ￐ﾰ">
            <a:hlinkClick r:id="" action="ppaction://media"/>
            <a:extLst>
              <a:ext uri="{FF2B5EF4-FFF2-40B4-BE49-F238E27FC236}">
                <a16:creationId xmlns:a16="http://schemas.microsoft.com/office/drawing/2014/main" id="{5F740247-A211-4365-A12E-36D2463BCF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327" y="908720"/>
            <a:ext cx="892134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576953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733256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Анна Франк</a:t>
            </a:r>
          </a:p>
        </p:txBody>
      </p:sp>
    </p:spTree>
    <p:extLst>
      <p:ext uri="{BB962C8B-B14F-4D97-AF65-F5344CB8AC3E}">
        <p14:creationId xmlns:p14="http://schemas.microsoft.com/office/powerpoint/2010/main" val="86553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453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589240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Симона </a:t>
            </a:r>
            <a:r>
              <a:rPr lang="ru-RU" sz="3200" b="1" cap="none" spc="300" dirty="0" err="1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Вайль</a:t>
            </a:r>
            <a:r>
              <a:rPr lang="ru-RU" sz="32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32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бывшая узница Освенцима</a:t>
            </a:r>
          </a:p>
        </p:txBody>
      </p:sp>
    </p:spTree>
    <p:extLst>
      <p:ext uri="{BB962C8B-B14F-4D97-AF65-F5344CB8AC3E}">
        <p14:creationId xmlns:p14="http://schemas.microsoft.com/office/powerpoint/2010/main" val="136226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13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95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81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419"/>
            <a:ext cx="8568952" cy="6321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Мультимедиа в Интернете 2" title="￐ﾟ￐ﾻ￐ﾰ￑ﾇ ￑ﾁ￐ﾺ￑ﾀ￐ﾸ￐﾿￐ﾺ￐ﾸ - ￐ﾤ￐ﾵ￐ﾻ￐ﾸ￐ﾺ￑ﾁ ￐ﾛ￐ﾸ￐ﾲ￑ﾈ￐ﾸ￑ﾆ  &quot;￐ﾔ￐ﾵ￐ﾽ￑ﾌ ￐﾿￐ﾰ￐ﾼ￑ﾏ￑ﾂ￐ﾸ ￐ﾶ￐ﾵ￑ﾀ￑ﾂ￐ﾲ ￐ﾥ￐ﾾ￐ﾻ￐ﾾ￐ﾺ￐ﾾ￑ﾁ￑ﾂ￐ﾰ &quot;">
            <a:hlinkClick r:id="" action="ppaction://media"/>
            <a:extLst>
              <a:ext uri="{FF2B5EF4-FFF2-40B4-BE49-F238E27FC236}">
                <a16:creationId xmlns:a16="http://schemas.microsoft.com/office/drawing/2014/main" id="{4C6ACD7E-2DAB-422F-9836-9ABE242CA0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552" y="404664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0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44917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24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0561"/>
            <a:ext cx="7848872" cy="5613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880251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Концлагерь Освенцим в Польше</a:t>
            </a:r>
          </a:p>
        </p:txBody>
      </p:sp>
    </p:spTree>
    <p:extLst>
      <p:ext uri="{BB962C8B-B14F-4D97-AF65-F5344CB8AC3E}">
        <p14:creationId xmlns:p14="http://schemas.microsoft.com/office/powerpoint/2010/main" val="3695815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0738"/>
            <a:ext cx="7085805" cy="563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880251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Бабий яр</a:t>
            </a:r>
          </a:p>
        </p:txBody>
      </p:sp>
      <p:pic>
        <p:nvPicPr>
          <p:cNvPr id="4" name="Мультимедиа в Интернете 3" title="￐ﾑ￐ﾰ￐ﾱ￐ﾸ￐ﾹ ￐ﾯ￑ﾀ. ￐ﾣ ￐ﾳ￐ﾾ￑ﾀ￑ﾏ ￐ﾽ￐ﾵ￑ﾂ ￑ﾁ￑ﾀ￐ﾾ￐ﾺ￐ﾰ ￐ﾴ￐ﾰ￐ﾲ￐ﾽ￐ﾾ￑ﾁ￑ﾂ￐ﾸ... - ￑ﾁ￐﾿￐ﾵ￑ﾆ￐﾿￑ﾀ￐ﾾ￐ﾵ￐ﾺ￑ﾂ￑ﾋ ￐ﾽ￐ﾰ &quot;￐ﾘ￐ﾽ￑ﾂ￐ﾵ￑ﾀ￐ﾵ&quot;">
            <a:hlinkClick r:id="" action="ppaction://media"/>
            <a:extLst>
              <a:ext uri="{FF2B5EF4-FFF2-40B4-BE49-F238E27FC236}">
                <a16:creationId xmlns:a16="http://schemas.microsoft.com/office/drawing/2014/main" id="{BBA68093-17E8-414A-B31A-5F8FD106D6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0525" y="217894"/>
            <a:ext cx="8673963" cy="65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19936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1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63352" cy="5763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880251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Печь, в которой сжигали людей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77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4425"/>
            <a:ext cx="7272808" cy="545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880251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Газовая комната лагерь </a:t>
            </a:r>
            <a:r>
              <a:rPr lang="ru-RU" sz="3200" b="1" spc="300" dirty="0" err="1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Аушвиц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71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89356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Мультимедиа в Интернете 1" title="￐ﾡ￐ﾵ￐ﾳ￐ﾾ￐ﾴ￐ﾽ￑ﾏ ￐ﾜ￐ﾵ￐ﾶ￐ﾴ￑ﾃ￐ﾽ￐ﾰ￑ﾀ￐ﾾ￐ﾴ￐ﾽ￑ﾋ￐ﾹ ￐ﾴ￐ﾵ￐ﾽ￑ﾌ ￐﾿￐ﾰ￐ﾼ￑ﾏ￑ﾂ￐ﾸ ￐ﾶ￐ﾵ￑ﾀ￑ﾂ￐ﾲ ￑ﾅ￐ﾾ￐ﾻ￐ﾾ￐ﾺ￐ﾾ￑ﾁ￑ﾂ￐ﾰ">
            <a:hlinkClick r:id="" action="ppaction://media"/>
            <a:extLst>
              <a:ext uri="{FF2B5EF4-FFF2-40B4-BE49-F238E27FC236}">
                <a16:creationId xmlns:a16="http://schemas.microsoft.com/office/drawing/2014/main" id="{D579D39F-C768-4C2E-948B-7AABFA37F9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6080" y="692696"/>
            <a:ext cx="879389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45" y="260648"/>
            <a:ext cx="8136904" cy="5427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517232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err="1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Шломо</a:t>
            </a:r>
            <a:r>
              <a:rPr lang="ru-RU" sz="32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Венезия</a:t>
            </a:r>
            <a:r>
              <a:rPr lang="ru-RU" sz="32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32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выживший узник Освенцима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82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811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114" y="260648"/>
            <a:ext cx="7145766" cy="535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517232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памятник памяти жертв фашизма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07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60" y="260647"/>
            <a:ext cx="8546411" cy="5697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661248"/>
            <a:ext cx="84969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мемориал Катастрофы (Холокоста) и Героизма- Яд </a:t>
            </a:r>
            <a:r>
              <a:rPr lang="ru-RU" sz="2800" b="1" spc="300" dirty="0" err="1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ва-Ше́м</a:t>
            </a:r>
            <a:r>
              <a:rPr lang="ru-RU" sz="28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46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60647"/>
            <a:ext cx="8640960" cy="641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4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29" y="188640"/>
            <a:ext cx="8531314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Мультимедиа в Интернете 2" title="￐ﾤ￑ﾃ￑ﾂ￐ﾰ￐ﾶ - ￐ﾜ￐ﾸ￐ﾽ￑ﾃ￑ﾂ￐ﾰ ￐ﾼ￐ﾻ￑ﾇ￐ﾰ￐ﾽ￐ﾸ￑ﾏ ￑ﾁ ￐ﾼ￐ﾵ￑ﾂ￑ﾀ￐ﾾ￐ﾽ￐ﾾ￐ﾼ￐ﾾ￐ﾼ">
            <a:hlinkClick r:id="" action="ppaction://media"/>
            <a:extLst>
              <a:ext uri="{FF2B5EF4-FFF2-40B4-BE49-F238E27FC236}">
                <a16:creationId xmlns:a16="http://schemas.microsoft.com/office/drawing/2014/main" id="{511C6070-3256-45C5-AFE6-0FF440ACC9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504" y="906560"/>
            <a:ext cx="8928992" cy="50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73546"/>
            <a:ext cx="849694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– Международный день памяти жертв Холокоста</a:t>
            </a:r>
          </a:p>
        </p:txBody>
      </p:sp>
    </p:spTree>
    <p:extLst>
      <p:ext uri="{BB962C8B-B14F-4D97-AF65-F5344CB8AC3E}">
        <p14:creationId xmlns:p14="http://schemas.microsoft.com/office/powerpoint/2010/main" val="171794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381323"/>
            <a:ext cx="849694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633413" algn="just"/>
            <a:r>
              <a:rPr lang="ru-RU" sz="4000" b="1" cap="none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Холокост в переводе с греческого означает «уничтожение огнем». </a:t>
            </a:r>
          </a:p>
          <a:p>
            <a:pPr indent="633413" algn="just"/>
            <a:r>
              <a:rPr lang="ru-RU" sz="4000" b="1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Холокост – это «синоним» газовых камер, крематориев, сжигающих детей, женщин, стариков; это массовый расстрел невинных, мирных людей по одной только причине – принадлежности к еврейскому народу.</a:t>
            </a:r>
            <a:endParaRPr lang="ru-RU" sz="4000" b="1" cap="none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8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04664"/>
            <a:ext cx="8064896" cy="5513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9" y="5910006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Фиалка – символ печали и смерти</a:t>
            </a:r>
          </a:p>
        </p:txBody>
      </p:sp>
    </p:spTree>
    <p:extLst>
      <p:ext uri="{BB962C8B-B14F-4D97-AF65-F5344CB8AC3E}">
        <p14:creationId xmlns:p14="http://schemas.microsoft.com/office/powerpoint/2010/main" val="9261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60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79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76672"/>
            <a:ext cx="3721392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20687"/>
            <a:ext cx="4699124" cy="3384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525" y="5733256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Нюрнбергские законы </a:t>
            </a:r>
          </a:p>
        </p:txBody>
      </p:sp>
    </p:spTree>
    <p:extLst>
      <p:ext uri="{BB962C8B-B14F-4D97-AF65-F5344CB8AC3E}">
        <p14:creationId xmlns:p14="http://schemas.microsoft.com/office/powerpoint/2010/main" val="100357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5040559" cy="3304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3" y="3440340"/>
            <a:ext cx="4663598" cy="3128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77071"/>
            <a:ext cx="4752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«Хрустальная </a:t>
            </a:r>
          </a:p>
          <a:p>
            <a:pPr algn="ctr"/>
            <a:r>
              <a:rPr lang="ru-RU" sz="4000" b="1" cap="none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ночь»</a:t>
            </a:r>
          </a:p>
        </p:txBody>
      </p:sp>
    </p:spTree>
    <p:extLst>
      <p:ext uri="{BB962C8B-B14F-4D97-AF65-F5344CB8AC3E}">
        <p14:creationId xmlns:p14="http://schemas.microsoft.com/office/powerpoint/2010/main" val="2907130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115</Words>
  <Application>Microsoft Office PowerPoint</Application>
  <PresentationFormat>Экран (4:3)</PresentationFormat>
  <Paragraphs>20</Paragraphs>
  <Slides>32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58</cp:revision>
  <dcterms:created xsi:type="dcterms:W3CDTF">2022-01-21T13:58:20Z</dcterms:created>
  <dcterms:modified xsi:type="dcterms:W3CDTF">2024-01-25T06:25:51Z</dcterms:modified>
</cp:coreProperties>
</file>