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0" r:id="rId5"/>
    <p:sldId id="293" r:id="rId6"/>
    <p:sldId id="258" r:id="rId7"/>
    <p:sldId id="261" r:id="rId8"/>
    <p:sldId id="263" r:id="rId9"/>
    <p:sldId id="264" r:id="rId10"/>
    <p:sldId id="271" r:id="rId11"/>
    <p:sldId id="265" r:id="rId12"/>
    <p:sldId id="262" r:id="rId13"/>
    <p:sldId id="272" r:id="rId14"/>
    <p:sldId id="257" r:id="rId15"/>
    <p:sldId id="273" r:id="rId16"/>
    <p:sldId id="274" r:id="rId17"/>
    <p:sldId id="275" r:id="rId18"/>
    <p:sldId id="276" r:id="rId19"/>
    <p:sldId id="277" r:id="rId20"/>
    <p:sldId id="266" r:id="rId21"/>
    <p:sldId id="267" r:id="rId22"/>
    <p:sldId id="268" r:id="rId23"/>
    <p:sldId id="269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78" r:id="rId32"/>
    <p:sldId id="279" r:id="rId33"/>
    <p:sldId id="280" r:id="rId34"/>
    <p:sldId id="281" r:id="rId35"/>
    <p:sldId id="282" r:id="rId36"/>
    <p:sldId id="283" r:id="rId37"/>
    <p:sldId id="292" r:id="rId38"/>
    <p:sldId id="28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4F70-7BF6-4CCD-925C-8BEBF4912711}" type="datetimeFigureOut">
              <a:rPr lang="ru-RU" smtClean="0"/>
              <a:t>вт 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BA03-1016-40D1-B56B-C54B72677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3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4F70-7BF6-4CCD-925C-8BEBF4912711}" type="datetimeFigureOut">
              <a:rPr lang="ru-RU" smtClean="0"/>
              <a:t>вт 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BA03-1016-40D1-B56B-C54B72677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9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4F70-7BF6-4CCD-925C-8BEBF4912711}" type="datetimeFigureOut">
              <a:rPr lang="ru-RU" smtClean="0"/>
              <a:t>вт 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BA03-1016-40D1-B56B-C54B72677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9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4F70-7BF6-4CCD-925C-8BEBF4912711}" type="datetimeFigureOut">
              <a:rPr lang="ru-RU" smtClean="0"/>
              <a:t>вт 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BA03-1016-40D1-B56B-C54B72677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0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4F70-7BF6-4CCD-925C-8BEBF4912711}" type="datetimeFigureOut">
              <a:rPr lang="ru-RU" smtClean="0"/>
              <a:t>вт 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BA03-1016-40D1-B56B-C54B72677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2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4F70-7BF6-4CCD-925C-8BEBF4912711}" type="datetimeFigureOut">
              <a:rPr lang="ru-RU" smtClean="0"/>
              <a:t>вт 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BA03-1016-40D1-B56B-C54B72677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0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4F70-7BF6-4CCD-925C-8BEBF4912711}" type="datetimeFigureOut">
              <a:rPr lang="ru-RU" smtClean="0"/>
              <a:t>вт 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BA03-1016-40D1-B56B-C54B72677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2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4F70-7BF6-4CCD-925C-8BEBF4912711}" type="datetimeFigureOut">
              <a:rPr lang="ru-RU" smtClean="0"/>
              <a:t>вт 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BA03-1016-40D1-B56B-C54B72677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7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4F70-7BF6-4CCD-925C-8BEBF4912711}" type="datetimeFigureOut">
              <a:rPr lang="ru-RU" smtClean="0"/>
              <a:t>вт 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BA03-1016-40D1-B56B-C54B72677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4F70-7BF6-4CCD-925C-8BEBF4912711}" type="datetimeFigureOut">
              <a:rPr lang="ru-RU" smtClean="0"/>
              <a:t>вт 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BA03-1016-40D1-B56B-C54B72677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9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4F70-7BF6-4CCD-925C-8BEBF4912711}" type="datetimeFigureOut">
              <a:rPr lang="ru-RU" smtClean="0"/>
              <a:t>вт 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BA03-1016-40D1-B56B-C54B72677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A4F70-7BF6-4CCD-925C-8BEBF4912711}" type="datetimeFigureOut">
              <a:rPr lang="ru-RU" smtClean="0"/>
              <a:t>вт 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BA03-1016-40D1-B56B-C54B72677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0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40FmKntof0?start=77&amp;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XZZP6v4Dpg?start=52&amp;feature=oembe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pzyyi40Zds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8340" y="1755573"/>
            <a:ext cx="8870767" cy="25202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8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– гражданин России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3" y="4941168"/>
            <a:ext cx="90043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49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72159" y="362007"/>
            <a:ext cx="7265741" cy="25202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СССР 1936г.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8FABF024-217A-4617-B246-A1579E25B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b="15065"/>
          <a:stretch/>
        </p:blipFill>
        <p:spPr bwMode="auto">
          <a:xfrm rot="3512523">
            <a:off x="-1198800" y="3334899"/>
            <a:ext cx="5209780" cy="193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498B772-4D25-4009-8800-757C6C18C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b="15065"/>
          <a:stretch/>
        </p:blipFill>
        <p:spPr bwMode="auto">
          <a:xfrm rot="3512523">
            <a:off x="4928260" y="3382396"/>
            <a:ext cx="5209780" cy="193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96459"/>
            <a:ext cx="375132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3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72159" y="362007"/>
            <a:ext cx="7265741" cy="25202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43" y="1887603"/>
            <a:ext cx="3035048" cy="4826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B89ED81-9AAA-4BD4-B6AA-2284E47B7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b="15065"/>
          <a:stretch/>
        </p:blipFill>
        <p:spPr bwMode="auto">
          <a:xfrm rot="3512523">
            <a:off x="-1198800" y="3334899"/>
            <a:ext cx="5209780" cy="193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BD41CD87-3E53-4C4B-893E-10B701084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b="15065"/>
          <a:stretch/>
        </p:blipFill>
        <p:spPr bwMode="auto">
          <a:xfrm rot="3512523">
            <a:off x="4928260" y="3382396"/>
            <a:ext cx="5209780" cy="193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26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5093" y="651168"/>
            <a:ext cx="7128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День Конституции — это день закона,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Права и защиты наших граждан!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Его мы встретим с почестью сегодня,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России — день из самых важных!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Поздравляем всех, от мала до велика,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Богатеет пусть и пусть цветет страна!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Конституция людей любых религий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Единит и бережет всегда!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день Конституции Российской Федерации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 от души хочу вам пожелать,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Лишь счастья, независимо от нации,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чаще толерантность проявлять.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России нашей множество народностей,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 пусть же между нами будет мир!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Освободиться нужно от условностей,</a:t>
            </a:r>
          </a:p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Чтоб всех нас флаг РФ объединил!</a:t>
            </a:r>
          </a:p>
        </p:txBody>
      </p:sp>
    </p:spTree>
    <p:extLst>
      <p:ext uri="{BB962C8B-B14F-4D97-AF65-F5344CB8AC3E}">
        <p14:creationId xmlns:p14="http://schemas.microsoft.com/office/powerpoint/2010/main" val="157030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72159" y="362007"/>
            <a:ext cx="7265741" cy="25202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93571"/>
            <a:ext cx="3463131" cy="4814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E83E6693-CACA-49DE-897A-C40E3B417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b="15065"/>
          <a:stretch/>
        </p:blipFill>
        <p:spPr bwMode="auto">
          <a:xfrm rot="3512523">
            <a:off x="-1198800" y="3334899"/>
            <a:ext cx="5209780" cy="193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1E2ED88-A0FB-471A-8DC0-79577284C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b="15065"/>
          <a:stretch/>
        </p:blipFill>
        <p:spPr bwMode="auto">
          <a:xfrm rot="3512523">
            <a:off x="4928260" y="3382396"/>
            <a:ext cx="5209780" cy="193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3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6912768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14669"/>
            <a:ext cx="7200800" cy="216024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вы имеете право:</a:t>
            </a:r>
          </a:p>
        </p:txBody>
      </p:sp>
    </p:spTree>
    <p:extLst>
      <p:ext uri="{BB962C8B-B14F-4D97-AF65-F5344CB8AC3E}">
        <p14:creationId xmlns:p14="http://schemas.microsoft.com/office/powerpoint/2010/main" val="46845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89717" y="14669"/>
            <a:ext cx="7200800" cy="216024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Сценки о правах человека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17" y="1473678"/>
            <a:ext cx="6843488" cy="538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1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17091" r="3042" b="21587"/>
          <a:stretch/>
        </p:blipFill>
        <p:spPr bwMode="auto">
          <a:xfrm>
            <a:off x="12636" y="2060848"/>
            <a:ext cx="901585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5826" y="548680"/>
            <a:ext cx="7200800" cy="216024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символы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047317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ультимедиа в Интернете 2" title="￐ﾓ￐ﾘ￐ﾜ￐ﾝ ￐ﾠ￐ﾞ￐ﾡ￐ﾡ￐ﾘ￐ﾘ ￐ﾒ￐ﾘ￐ﾔ￐ﾕ￐ﾞ ￐ﾚ￐ﾛ￐ﾘ￐ﾟ">
            <a:hlinkClick r:id="" action="ppaction://media"/>
            <a:extLst>
              <a:ext uri="{FF2B5EF4-FFF2-40B4-BE49-F238E27FC236}">
                <a16:creationId xmlns:a16="http://schemas.microsoft.com/office/drawing/2014/main" id="{523C03A0-021C-400D-925C-2445BFD2F4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528" y="1844824"/>
            <a:ext cx="8496944" cy="48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5826" y="548680"/>
            <a:ext cx="7200800" cy="216024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слова, относящиеся к гимну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616" y="2708920"/>
            <a:ext cx="8926381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У Д Е Р Ж А В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 О С Т Р А Н А Л И М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 У Й В О Л Я Ш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 Р А М О Ф О Н С Л А В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 Р Е М У Д Р О С Т Ь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О К О Л О С О Ю З</a:t>
            </a:r>
          </a:p>
        </p:txBody>
      </p:sp>
    </p:spTree>
    <p:extLst>
      <p:ext uri="{BB962C8B-B14F-4D97-AF65-F5344CB8AC3E}">
        <p14:creationId xmlns:p14="http://schemas.microsoft.com/office/powerpoint/2010/main" val="9905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69127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6653" y="330777"/>
            <a:ext cx="7368174" cy="1081999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44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Герб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69235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836712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Мы честь отчизны охраняем,</a:t>
            </a:r>
          </a:p>
          <a:p>
            <a:r>
              <a:rPr lang="ru-RU" sz="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Мы все едины, мы — народ!</a:t>
            </a:r>
          </a:p>
          <a:p>
            <a:r>
              <a:rPr lang="ru-RU" sz="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Россия, матушка родная,</a:t>
            </a:r>
          </a:p>
          <a:p>
            <a:r>
              <a:rPr lang="ru-RU" sz="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Тебя спасем от всех невзгод.</a:t>
            </a:r>
          </a:p>
          <a:p>
            <a:r>
              <a:rPr lang="ru-RU" sz="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Нам Конституция дана,</a:t>
            </a:r>
          </a:p>
          <a:p>
            <a:r>
              <a:rPr lang="ru-RU" sz="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Чтобы понять, в чем ее суть.</a:t>
            </a:r>
          </a:p>
          <a:p>
            <a:r>
              <a:rPr lang="ru-RU" sz="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нас прекрасная страна,</a:t>
            </a:r>
          </a:p>
          <a:p>
            <a:r>
              <a:rPr lang="ru-RU" sz="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вместе с ней и весь наш путь!</a:t>
            </a:r>
          </a:p>
        </p:txBody>
      </p:sp>
    </p:spTree>
    <p:extLst>
      <p:ext uri="{BB962C8B-B14F-4D97-AF65-F5344CB8AC3E}">
        <p14:creationId xmlns:p14="http://schemas.microsoft.com/office/powerpoint/2010/main" val="1271889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44824"/>
            <a:ext cx="71261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русские крестьяне считали, что так зовут жену Наполеона Бонапарта,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-одно из значений - построение;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-в биологии - индивидуальные физиологи-</a:t>
            </a:r>
            <a:r>
              <a:rPr lang="ru-RU" sz="28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ческие</a:t>
            </a: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анатомические особенности;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-на латинском - установление;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-в политике - основной закон государства;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7696" y="699200"/>
            <a:ext cx="7126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Термины, встречающие в Конституции РФ:</a:t>
            </a:r>
          </a:p>
        </p:txBody>
      </p:sp>
    </p:spTree>
    <p:extLst>
      <p:ext uri="{BB962C8B-B14F-4D97-AF65-F5344CB8AC3E}">
        <p14:creationId xmlns:p14="http://schemas.microsoft.com/office/powerpoint/2010/main" val="1947248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3" y="980728"/>
            <a:ext cx="71261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-имеет свою структуру;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-имеет свои специальные органы для реализации своих полномочий;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-появилось в глубокой древности;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-из-за спора о том, кто его создал у славян, норманны или сами славяне, Ломоносов подрался с Бауэром и сидел в тюрьме;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-оно различается по форме правления, по способу осуществления власти</a:t>
            </a:r>
          </a:p>
        </p:txBody>
      </p:sp>
    </p:spTree>
    <p:extLst>
      <p:ext uri="{BB962C8B-B14F-4D97-AF65-F5344CB8AC3E}">
        <p14:creationId xmlns:p14="http://schemas.microsoft.com/office/powerpoint/2010/main" val="1974786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3" y="980728"/>
            <a:ext cx="71261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-возникла в Древней Греции;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-на латыни - общественное дело;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-ради неё Робеспьер отправлял на гильотину других и был казнён сам;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-это форма правления;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-бывает парламентской и президентской;</a:t>
            </a:r>
          </a:p>
        </p:txBody>
      </p:sp>
    </p:spTree>
    <p:extLst>
      <p:ext uri="{BB962C8B-B14F-4D97-AF65-F5344CB8AC3E}">
        <p14:creationId xmlns:p14="http://schemas.microsoft.com/office/powerpoint/2010/main" val="310306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3" y="980728"/>
            <a:ext cx="71261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устанавливает государство;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-в западных странах за укрывательство можно получить большой тюремный срок;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-при Иване Грозном народы Сибири называли его ясак и платили мехами;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-идёт на содержание госструктур, армию, образование;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-по статье 57 Конституции каждый обязан их платить.</a:t>
            </a:r>
          </a:p>
        </p:txBody>
      </p:sp>
    </p:spTree>
    <p:extLst>
      <p:ext uri="{BB962C8B-B14F-4D97-AF65-F5344CB8AC3E}">
        <p14:creationId xmlns:p14="http://schemas.microsoft.com/office/powerpoint/2010/main" val="2572179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980728"/>
            <a:ext cx="712618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у каждого преступника она должна быть;</a:t>
            </a:r>
          </a:p>
          <a:p>
            <a:endParaRPr lang="ru-RU" sz="30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-это понятие важно для военного и для шахматиста и для юриста;</a:t>
            </a:r>
          </a:p>
          <a:p>
            <a:endParaRPr lang="ru-RU" sz="30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-в СССР многие лица, осуждаемые как политические, либо ее не имели, либо имели только формально;</a:t>
            </a:r>
          </a:p>
          <a:p>
            <a:endParaRPr lang="ru-RU" sz="30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-она должна быть противовесом обвинению;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98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228397"/>
            <a:ext cx="712618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он защищает закон и его выполнение;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-без его санкций у оперативных работников «связаны руки»;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-название его должности с латинского означает - обвинение;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-он зачитывает в суде пункты обвинения;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08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0474" y="891057"/>
            <a:ext cx="712618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оно бывает естественным и общественным;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-оно регулирует деятельность людей при помощи соответствующих дозволений и запретов;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-оно есть у каждого человека;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-оно принято на Хельсинском совещании по безопасности в Европе;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891057"/>
            <a:ext cx="730095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он может быть либеральным и строгим;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-он есть во всех странах, и его называют основным;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-в нем могут быть воры;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-русская пословица связывает его с дышлом;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5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891057"/>
            <a:ext cx="730095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-это наказание – современный заменитель меча Фемиды;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-он есть во всех странах, и его называют основным;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-в нем могут быть воры;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-русская пословица связывает его с дышлом;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86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9886" y="355974"/>
            <a:ext cx="730095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-это наказание – современный заменитель меча Фемиды;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-используется во всех видах ответственности (уголовной, административной, гражданской);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-невозможен при условии ведения обществом натурального хозяйства и соответственно отсутствия денег;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-измеряется в каждой валюте каждого государства;</a:t>
            </a:r>
          </a:p>
        </p:txBody>
      </p:sp>
    </p:spTree>
    <p:extLst>
      <p:ext uri="{BB962C8B-B14F-4D97-AF65-F5344CB8AC3E}">
        <p14:creationId xmlns:p14="http://schemas.microsoft.com/office/powerpoint/2010/main" val="64997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787502"/>
            <a:ext cx="8280920" cy="25202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6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6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Конституции РФ</a:t>
            </a:r>
          </a:p>
        </p:txBody>
      </p:sp>
      <p:pic>
        <p:nvPicPr>
          <p:cNvPr id="5" name="Мультимедиа в Интернете 4" title="￐ﾔ￐ﾵ￐ﾽ￑ﾌ ￐ﾚ￐ﾞ￐ﾝ￐ﾡ￐ﾢ￐ﾘ￐ﾢ￐ﾣ￐ﾦ￐ﾘ￐ﾘ ￐ﾠ￐ﾾ￑ﾁ￑ﾁ￐ﾸ￐ﾹ￑ﾁ￐ﾺ￐ﾾ￐ﾹ ￐ﾤ￐ﾵ￐ﾴ￐ﾵ￑ﾀ￐ﾰ￑ﾆ￐ﾸ￐ﾸ! 12 ￐ﾴ￐ﾵ￐ﾺ￐ﾰ￐ﾱ￑ﾀ￑ﾏ! ￐ﾜ￑ﾃ￐ﾷ￑ﾋ￐ﾺ￐ﾰ￐ﾻ￑ﾌ￐ﾽ￐ﾾ￐ﾵ ￐ﾲ￐ﾸ￐ﾴ￐ﾵ￐ﾾ ￐﾿￐ﾾ￐ﾷ￐ﾴ￑ﾀ￐ﾰ￐ﾲ￐ﾻ￐ﾵ￐ﾽ￐ﾸ￐ﾵ!">
            <a:hlinkClick r:id="" action="ppaction://media"/>
            <a:extLst>
              <a:ext uri="{FF2B5EF4-FFF2-40B4-BE49-F238E27FC236}">
                <a16:creationId xmlns:a16="http://schemas.microsoft.com/office/drawing/2014/main" id="{BABBD565-A363-4F99-96E4-FE81046CC8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528" y="1340768"/>
            <a:ext cx="8496944" cy="48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3041" y="622580"/>
            <a:ext cx="73009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-окончательно сформировался в древнем Риме – как сословно представительный;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-основная его функция – в вынесении ключевых решений;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-бывает военным и гражданским;</a:t>
            </a:r>
          </a:p>
          <a:p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-по мнению известного киногероя в СССР, он самый гуманный в мире;</a:t>
            </a:r>
          </a:p>
        </p:txBody>
      </p:sp>
    </p:spTree>
    <p:extLst>
      <p:ext uri="{BB962C8B-B14F-4D97-AF65-F5344CB8AC3E}">
        <p14:creationId xmlns:p14="http://schemas.microsoft.com/office/powerpoint/2010/main" val="3084446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6653" y="651168"/>
            <a:ext cx="7368174" cy="1081999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7237577" cy="488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805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6653" y="651168"/>
            <a:ext cx="7368174" cy="1081999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Анаграммы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67" y="1556792"/>
            <a:ext cx="700774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568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36" y="948690"/>
            <a:ext cx="89263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Карточка 1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 О Р Ё Н Б Е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 Я С Ь Е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Р А Н С Т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 У Н Т Е М О Д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 О Н З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П О К А Л И Т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 И Н Ь Ж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 И Л И Е Т О Р</a:t>
            </a:r>
          </a:p>
        </p:txBody>
      </p:sp>
    </p:spTree>
    <p:extLst>
      <p:ext uri="{BB962C8B-B14F-4D97-AF65-F5344CB8AC3E}">
        <p14:creationId xmlns:p14="http://schemas.microsoft.com/office/powerpoint/2010/main" val="3818922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36" y="948690"/>
            <a:ext cx="89263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Карточка 2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Е Н К Я И Ц О Н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 Д П О Р О К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 Р А П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Ю З О С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О Д Р О П К Т О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 О К А Ш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Т О Н С И Т О В О Д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 Е М И Н А Ц И</a:t>
            </a:r>
          </a:p>
        </p:txBody>
      </p:sp>
    </p:spTree>
    <p:extLst>
      <p:ext uri="{BB962C8B-B14F-4D97-AF65-F5344CB8AC3E}">
        <p14:creationId xmlns:p14="http://schemas.microsoft.com/office/powerpoint/2010/main" val="3425824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36" y="948690"/>
            <a:ext cx="89263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Карточка 3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 Ы Х О Т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 О З А В И Н А Б Е О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 У Г О С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 О В Ч Е К Е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 С О Л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 Р И Н </a:t>
            </a:r>
            <a:r>
              <a:rPr lang="ru-RU" sz="28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</a:t>
            </a: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 Д А Ж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 Е Т О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 Б А Р У Д</a:t>
            </a:r>
          </a:p>
        </p:txBody>
      </p:sp>
    </p:spTree>
    <p:extLst>
      <p:ext uri="{BB962C8B-B14F-4D97-AF65-F5344CB8AC3E}">
        <p14:creationId xmlns:p14="http://schemas.microsoft.com/office/powerpoint/2010/main" val="3514538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36" y="948690"/>
            <a:ext cx="89263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Карточка 4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 О Л Ь Ш И К Н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 Ы М Л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 И К Л А Р А Д Е Я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 Б Р А Н И С О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 О С Т В О Щ Е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 Р А П У Г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 Е У Н О П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 Е М Е Н И</a:t>
            </a:r>
          </a:p>
        </p:txBody>
      </p:sp>
    </p:spTree>
    <p:extLst>
      <p:ext uri="{BB962C8B-B14F-4D97-AF65-F5344CB8AC3E}">
        <p14:creationId xmlns:p14="http://schemas.microsoft.com/office/powerpoint/2010/main" val="1103656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6653" y="651168"/>
            <a:ext cx="7368174" cy="1081999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0DAD04-CD40-49A8-9D09-48166A1E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37776"/>
            <a:ext cx="7368174" cy="49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75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7282780" cy="484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927999F-971D-49BC-B388-D30101A7CF4D}"/>
              </a:ext>
            </a:extLst>
          </p:cNvPr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</p:spTree>
    <p:extLst>
      <p:ext uri="{BB962C8B-B14F-4D97-AF65-F5344CB8AC3E}">
        <p14:creationId xmlns:p14="http://schemas.microsoft.com/office/powerpoint/2010/main" val="376014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3801"/>
            <a:ext cx="8109411" cy="4561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</p:spTree>
    <p:extLst>
      <p:ext uri="{BB962C8B-B14F-4D97-AF65-F5344CB8AC3E}">
        <p14:creationId xmlns:p14="http://schemas.microsoft.com/office/powerpoint/2010/main" val="45959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3801"/>
            <a:ext cx="8109411" cy="4561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pic>
        <p:nvPicPr>
          <p:cNvPr id="4" name="Мультимедиа в Интернете 3" title="10 ￐ﾸ￐ﾽ￑ﾂ￐ﾵ￑ﾀ￐ﾵ￑ﾁ￐ﾽ￑ﾋ￑ﾅ ￑ﾄ￐ﾰ￐ﾺ￑ﾂ￐ﾾ￐ﾲ ￐ﾾ ￐ﾚ￐ﾾ￐ﾽ￑ﾁ￑ﾂ￐ﾸ￑ﾂ￑ﾃ￑ﾆ￐ﾸ￐ﾸ ￐ﾠ￐ﾾ￑ﾁ￑ﾁ￐ﾸ￐ﾸ">
            <a:hlinkClick r:id="" action="ppaction://media"/>
            <a:extLst>
              <a:ext uri="{FF2B5EF4-FFF2-40B4-BE49-F238E27FC236}">
                <a16:creationId xmlns:a16="http://schemas.microsoft.com/office/drawing/2014/main" id="{086AC769-4559-4812-B521-3D3D728819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760" y="1628800"/>
            <a:ext cx="8892480" cy="50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8" t="10510" r="3798" b="3421"/>
          <a:stretch/>
        </p:blipFill>
        <p:spPr bwMode="auto">
          <a:xfrm>
            <a:off x="236732" y="1988840"/>
            <a:ext cx="3132426" cy="47707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474052" y="1124744"/>
            <a:ext cx="5652628" cy="216024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44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 – это основной закон нашего государства, который имеет </a:t>
            </a:r>
            <a:r>
              <a:rPr lang="ru-RU" sz="4400" b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выс-шую</a:t>
            </a:r>
            <a:r>
              <a:rPr lang="ru-RU" sz="44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юридическую силу, прямое </a:t>
            </a:r>
            <a:r>
              <a:rPr lang="ru-RU" sz="4400" b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дейст-вие</a:t>
            </a:r>
            <a:r>
              <a:rPr lang="ru-RU" sz="44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применяется на всей территории РФ.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</p:spTree>
    <p:extLst>
      <p:ext uri="{BB962C8B-B14F-4D97-AF65-F5344CB8AC3E}">
        <p14:creationId xmlns:p14="http://schemas.microsoft.com/office/powerpoint/2010/main" val="345463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347864" y="1916832"/>
            <a:ext cx="5796136" cy="25202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48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июля 1918 г. </a:t>
            </a:r>
          </a:p>
          <a:p>
            <a:pPr marL="182880" indent="0" algn="l">
              <a:buFont typeface="Georgia" pitchFamily="18" charset="0"/>
              <a:buNone/>
            </a:pPr>
            <a:r>
              <a:rPr lang="ru-RU" sz="48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появилась </a:t>
            </a:r>
          </a:p>
          <a:p>
            <a:pPr marL="182880" indent="0" algn="l">
              <a:buFont typeface="Georgia" pitchFamily="18" charset="0"/>
              <a:buNone/>
            </a:pPr>
            <a:r>
              <a:rPr lang="ru-RU" sz="48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Конституция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22775" r="56387" b="9354"/>
          <a:stretch/>
        </p:blipFill>
        <p:spPr bwMode="auto">
          <a:xfrm>
            <a:off x="159921" y="1916832"/>
            <a:ext cx="309004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10EC7A2-1429-443B-94C0-707982FF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59" y="5013176"/>
            <a:ext cx="5841245" cy="106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90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r="12748"/>
          <a:stretch/>
        </p:blipFill>
        <p:spPr bwMode="auto">
          <a:xfrm>
            <a:off x="107503" y="1916832"/>
            <a:ext cx="3529313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29" y="2060848"/>
            <a:ext cx="5372339" cy="390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72159" y="362007"/>
            <a:ext cx="7265741" cy="25202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СССР 1924г.</a:t>
            </a:r>
          </a:p>
        </p:txBody>
      </p:sp>
    </p:spTree>
    <p:extLst>
      <p:ext uri="{BB962C8B-B14F-4D97-AF65-F5344CB8AC3E}">
        <p14:creationId xmlns:p14="http://schemas.microsoft.com/office/powerpoint/2010/main" val="247551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407"/>
            <a:ext cx="9144000" cy="64676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библиотека»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72159" y="362007"/>
            <a:ext cx="7265741" cy="25202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РСФСР 1925г.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47723"/>
            <a:ext cx="3141629" cy="4767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b="15065"/>
          <a:stretch/>
        </p:blipFill>
        <p:spPr bwMode="auto">
          <a:xfrm rot="3512523">
            <a:off x="-1198800" y="3334899"/>
            <a:ext cx="5209780" cy="193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2C0A158-D205-46EA-84E9-0764D4C4D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b="15065"/>
          <a:stretch/>
        </p:blipFill>
        <p:spPr bwMode="auto">
          <a:xfrm rot="3512523">
            <a:off x="4928260" y="3382396"/>
            <a:ext cx="5209780" cy="193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551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1352</Words>
  <Application>Microsoft Office PowerPoint</Application>
  <PresentationFormat>Экран (4:3)</PresentationFormat>
  <Paragraphs>242</Paragraphs>
  <Slides>38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67</cp:revision>
  <dcterms:created xsi:type="dcterms:W3CDTF">2022-12-10T09:42:27Z</dcterms:created>
  <dcterms:modified xsi:type="dcterms:W3CDTF">2024-01-23T07:49:33Z</dcterms:modified>
</cp:coreProperties>
</file>